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59" r:id="rId3"/>
    <p:sldId id="261" r:id="rId4"/>
    <p:sldId id="283" r:id="rId5"/>
    <p:sldId id="262" r:id="rId6"/>
    <p:sldId id="282" r:id="rId7"/>
    <p:sldId id="263" r:id="rId8"/>
    <p:sldId id="291" r:id="rId9"/>
    <p:sldId id="264" r:id="rId10"/>
    <p:sldId id="265" r:id="rId11"/>
    <p:sldId id="287" r:id="rId12"/>
    <p:sldId id="290" r:id="rId13"/>
    <p:sldId id="285" r:id="rId14"/>
    <p:sldId id="289" r:id="rId15"/>
    <p:sldId id="288" r:id="rId16"/>
    <p:sldId id="268" r:id="rId17"/>
    <p:sldId id="271" r:id="rId18"/>
    <p:sldId id="272" r:id="rId19"/>
    <p:sldId id="280" r:id="rId20"/>
    <p:sldId id="281" r:id="rId21"/>
    <p:sldId id="258" r:id="rId22"/>
  </p:sldIdLst>
  <p:sldSz cx="9906000" cy="6858000" type="A4"/>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76433"/>
    <a:srgbClr val="D8E0C2"/>
    <a:srgbClr val="7C5A1E"/>
    <a:srgbClr val="E6EBD9"/>
    <a:srgbClr val="FCF7E4"/>
    <a:srgbClr val="F5E19C"/>
    <a:srgbClr val="BD9B60"/>
    <a:srgbClr val="C6EFCE"/>
    <a:srgbClr val="BF9D61"/>
    <a:srgbClr val="7C5A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40" autoAdjust="0"/>
    <p:restoredTop sz="94660"/>
  </p:normalViewPr>
  <p:slideViewPr>
    <p:cSldViewPr snapToGrid="0">
      <p:cViewPr varScale="1">
        <p:scale>
          <a:sx n="77" d="100"/>
          <a:sy n="77" d="100"/>
        </p:scale>
        <p:origin x="708" y="56"/>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arspl.com\argdfs\Product\PMS%20Presentations%20-%20New%20format\All%20Excel%20Files%20-%20PPTs\Impress%20Portfolio%20PPT%20Data.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arspl.com\argdfs\Product\PMS%20Presentations%20-%20New%20format\All%20Excel%20Files%20-%20PPTs\Impress%20Portfolio%20PPT%20Data.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file:///\\arspl.com\argdfs\Product\PMS%20Presentations%20-%20New%20format\All%20Excel%20Files%20-%20PPTs\Impress%20Portfolio%20PPT%20Data.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oleObject" Target="file:///\\arspl.com\argdfs\Product\PMS%20Presentations%20-%20New%20format\All%20Excel%20Files%20-%20PPTs\Impress%20Portfolio%20PPT%20Data.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solidFill>
                  <a:schemeClr val="bg1"/>
                </a:solidFill>
              </a:defRPr>
            </a:pPr>
            <a:r>
              <a:rPr lang="en-US" sz="1400">
                <a:solidFill>
                  <a:schemeClr val="bg1"/>
                </a:solidFill>
              </a:rPr>
              <a:t>Market Cap Allocation</a:t>
            </a:r>
          </a:p>
        </c:rich>
      </c:tx>
      <c:layout>
        <c:manualLayout>
          <c:xMode val="edge"/>
          <c:yMode val="edge"/>
          <c:x val="0.25023236336373461"/>
          <c:y val="6.4036949773898885E-2"/>
        </c:manualLayout>
      </c:layout>
      <c:overlay val="0"/>
      <c:spPr>
        <a:solidFill>
          <a:srgbClr val="576433"/>
        </a:solidFill>
        <a:effectLst>
          <a:outerShdw blurRad="50800" dist="38100" dir="2700000" algn="tl" rotWithShape="0">
            <a:prstClr val="black">
              <a:alpha val="40000"/>
            </a:prstClr>
          </a:outerShdw>
        </a:effectLst>
      </c:spPr>
    </c:title>
    <c:autoTitleDeleted val="0"/>
    <c:view3D>
      <c:rotX val="30"/>
      <c:rotY val="0"/>
      <c:rAngAx val="0"/>
    </c:view3D>
    <c:floor>
      <c:thickness val="0"/>
    </c:floor>
    <c:sideWall>
      <c:thickness val="0"/>
    </c:sideWall>
    <c:backWall>
      <c:thickness val="0"/>
    </c:backWall>
    <c:plotArea>
      <c:layout>
        <c:manualLayout>
          <c:layoutTarget val="inner"/>
          <c:xMode val="edge"/>
          <c:yMode val="edge"/>
          <c:x val="6.8249781879445928E-2"/>
          <c:y val="7.6246018297188925E-3"/>
          <c:w val="0.84271149930320965"/>
          <c:h val="0.77557210892271256"/>
        </c:manualLayout>
      </c:layout>
      <c:pie3DChart>
        <c:varyColors val="1"/>
        <c:dLbls>
          <c:showLegendKey val="0"/>
          <c:showVal val="0"/>
          <c:showCatName val="0"/>
          <c:showSerName val="0"/>
          <c:showPercent val="0"/>
          <c:showBubbleSize val="0"/>
          <c:showLeaderLines val="0"/>
        </c:dLbls>
      </c:pie3DChart>
    </c:plotArea>
    <c:plotVisOnly val="1"/>
    <c:dispBlanksAs val="zero"/>
    <c:showDLblsOverMax val="0"/>
  </c:chart>
  <c:spPr>
    <a:noFill/>
    <a:ln>
      <a:noFill/>
    </a:ln>
  </c:spPr>
  <c:txPr>
    <a:bodyPr/>
    <a:lstStyle/>
    <a:p>
      <a:pPr>
        <a:defRPr sz="9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'Rolling Returns (Daily)'!$F$9:$F$10</c:f>
              <c:strCache>
                <c:ptCount val="2"/>
                <c:pt idx="0">
                  <c:v>3 Year Rolling Returns</c:v>
                </c:pt>
                <c:pt idx="1">
                  <c:v>IMPRESS</c:v>
                </c:pt>
              </c:strCache>
            </c:strRef>
          </c:tx>
          <c:spPr>
            <a:solidFill>
              <a:schemeClr val="accent6">
                <a:lumMod val="20000"/>
                <a:lumOff val="80000"/>
              </a:schemeClr>
            </a:solidFill>
            <a:ln w="6350">
              <a:solidFill>
                <a:srgbClr val="576433"/>
              </a:solidFill>
            </a:ln>
            <a:effectLst/>
          </c:spPr>
          <c:cat>
            <c:numRef>
              <c:f>'Rolling Returns (Daily)'!$A$1107:$A$3391</c:f>
              <c:numCache>
                <c:formatCode>m/d/yyyy</c:formatCode>
                <c:ptCount val="2285"/>
                <c:pt idx="0">
                  <c:v>43981</c:v>
                </c:pt>
                <c:pt idx="1">
                  <c:v>43982</c:v>
                </c:pt>
                <c:pt idx="2">
                  <c:v>43983</c:v>
                </c:pt>
                <c:pt idx="3">
                  <c:v>43984</c:v>
                </c:pt>
                <c:pt idx="4">
                  <c:v>43985</c:v>
                </c:pt>
                <c:pt idx="5">
                  <c:v>43986</c:v>
                </c:pt>
                <c:pt idx="6">
                  <c:v>43987</c:v>
                </c:pt>
                <c:pt idx="7">
                  <c:v>43988</c:v>
                </c:pt>
                <c:pt idx="8">
                  <c:v>43989</c:v>
                </c:pt>
                <c:pt idx="9">
                  <c:v>43990</c:v>
                </c:pt>
                <c:pt idx="10">
                  <c:v>43991</c:v>
                </c:pt>
                <c:pt idx="11">
                  <c:v>43992</c:v>
                </c:pt>
                <c:pt idx="12">
                  <c:v>43993</c:v>
                </c:pt>
                <c:pt idx="13">
                  <c:v>43994</c:v>
                </c:pt>
                <c:pt idx="14">
                  <c:v>43995</c:v>
                </c:pt>
                <c:pt idx="15">
                  <c:v>43996</c:v>
                </c:pt>
                <c:pt idx="16">
                  <c:v>43997</c:v>
                </c:pt>
                <c:pt idx="17">
                  <c:v>43998</c:v>
                </c:pt>
                <c:pt idx="18">
                  <c:v>43999</c:v>
                </c:pt>
                <c:pt idx="19">
                  <c:v>44000</c:v>
                </c:pt>
                <c:pt idx="20">
                  <c:v>44001</c:v>
                </c:pt>
                <c:pt idx="21">
                  <c:v>44002</c:v>
                </c:pt>
                <c:pt idx="22">
                  <c:v>44003</c:v>
                </c:pt>
                <c:pt idx="23">
                  <c:v>44004</c:v>
                </c:pt>
                <c:pt idx="24">
                  <c:v>44005</c:v>
                </c:pt>
                <c:pt idx="25">
                  <c:v>44006</c:v>
                </c:pt>
                <c:pt idx="26">
                  <c:v>44007</c:v>
                </c:pt>
                <c:pt idx="27">
                  <c:v>44008</c:v>
                </c:pt>
                <c:pt idx="28">
                  <c:v>44009</c:v>
                </c:pt>
                <c:pt idx="29">
                  <c:v>44010</c:v>
                </c:pt>
                <c:pt idx="30">
                  <c:v>44011</c:v>
                </c:pt>
                <c:pt idx="31">
                  <c:v>44012</c:v>
                </c:pt>
                <c:pt idx="32">
                  <c:v>44013</c:v>
                </c:pt>
                <c:pt idx="33">
                  <c:v>44014</c:v>
                </c:pt>
                <c:pt idx="34">
                  <c:v>44015</c:v>
                </c:pt>
                <c:pt idx="35">
                  <c:v>44016</c:v>
                </c:pt>
                <c:pt idx="36">
                  <c:v>44017</c:v>
                </c:pt>
                <c:pt idx="37">
                  <c:v>44018</c:v>
                </c:pt>
                <c:pt idx="38">
                  <c:v>44019</c:v>
                </c:pt>
                <c:pt idx="39">
                  <c:v>44020</c:v>
                </c:pt>
                <c:pt idx="40">
                  <c:v>44021</c:v>
                </c:pt>
                <c:pt idx="41">
                  <c:v>44022</c:v>
                </c:pt>
                <c:pt idx="42">
                  <c:v>44023</c:v>
                </c:pt>
                <c:pt idx="43">
                  <c:v>44024</c:v>
                </c:pt>
                <c:pt idx="44">
                  <c:v>44025</c:v>
                </c:pt>
                <c:pt idx="45">
                  <c:v>44026</c:v>
                </c:pt>
                <c:pt idx="46">
                  <c:v>44027</c:v>
                </c:pt>
                <c:pt idx="47">
                  <c:v>44028</c:v>
                </c:pt>
                <c:pt idx="48">
                  <c:v>44029</c:v>
                </c:pt>
                <c:pt idx="49">
                  <c:v>44030</c:v>
                </c:pt>
                <c:pt idx="50">
                  <c:v>44031</c:v>
                </c:pt>
                <c:pt idx="51">
                  <c:v>44032</c:v>
                </c:pt>
                <c:pt idx="52">
                  <c:v>44033</c:v>
                </c:pt>
                <c:pt idx="53">
                  <c:v>44034</c:v>
                </c:pt>
                <c:pt idx="54">
                  <c:v>44035</c:v>
                </c:pt>
                <c:pt idx="55">
                  <c:v>44036</c:v>
                </c:pt>
                <c:pt idx="56">
                  <c:v>44037</c:v>
                </c:pt>
                <c:pt idx="57">
                  <c:v>44038</c:v>
                </c:pt>
                <c:pt idx="58">
                  <c:v>44039</c:v>
                </c:pt>
                <c:pt idx="59">
                  <c:v>44040</c:v>
                </c:pt>
                <c:pt idx="60">
                  <c:v>44041</c:v>
                </c:pt>
                <c:pt idx="61">
                  <c:v>44042</c:v>
                </c:pt>
                <c:pt idx="62">
                  <c:v>44043</c:v>
                </c:pt>
                <c:pt idx="63">
                  <c:v>44044</c:v>
                </c:pt>
                <c:pt idx="64">
                  <c:v>44045</c:v>
                </c:pt>
                <c:pt idx="65">
                  <c:v>44046</c:v>
                </c:pt>
                <c:pt idx="66">
                  <c:v>44047</c:v>
                </c:pt>
                <c:pt idx="67">
                  <c:v>44048</c:v>
                </c:pt>
                <c:pt idx="68">
                  <c:v>44049</c:v>
                </c:pt>
                <c:pt idx="69">
                  <c:v>44050</c:v>
                </c:pt>
                <c:pt idx="70">
                  <c:v>44051</c:v>
                </c:pt>
                <c:pt idx="71">
                  <c:v>44052</c:v>
                </c:pt>
                <c:pt idx="72">
                  <c:v>44053</c:v>
                </c:pt>
                <c:pt idx="73">
                  <c:v>44054</c:v>
                </c:pt>
                <c:pt idx="74">
                  <c:v>44055</c:v>
                </c:pt>
                <c:pt idx="75">
                  <c:v>44056</c:v>
                </c:pt>
                <c:pt idx="76">
                  <c:v>44057</c:v>
                </c:pt>
                <c:pt idx="77">
                  <c:v>44058</c:v>
                </c:pt>
                <c:pt idx="78">
                  <c:v>44059</c:v>
                </c:pt>
                <c:pt idx="79">
                  <c:v>44060</c:v>
                </c:pt>
                <c:pt idx="80">
                  <c:v>44061</c:v>
                </c:pt>
                <c:pt idx="81">
                  <c:v>44062</c:v>
                </c:pt>
                <c:pt idx="82">
                  <c:v>44063</c:v>
                </c:pt>
                <c:pt idx="83">
                  <c:v>44064</c:v>
                </c:pt>
                <c:pt idx="84">
                  <c:v>44065</c:v>
                </c:pt>
                <c:pt idx="85">
                  <c:v>44066</c:v>
                </c:pt>
                <c:pt idx="86">
                  <c:v>44067</c:v>
                </c:pt>
                <c:pt idx="87">
                  <c:v>44068</c:v>
                </c:pt>
                <c:pt idx="88">
                  <c:v>44069</c:v>
                </c:pt>
                <c:pt idx="89">
                  <c:v>44070</c:v>
                </c:pt>
                <c:pt idx="90">
                  <c:v>44071</c:v>
                </c:pt>
                <c:pt idx="91">
                  <c:v>44072</c:v>
                </c:pt>
                <c:pt idx="92">
                  <c:v>44073</c:v>
                </c:pt>
                <c:pt idx="93">
                  <c:v>44074</c:v>
                </c:pt>
                <c:pt idx="94">
                  <c:v>44075</c:v>
                </c:pt>
                <c:pt idx="95">
                  <c:v>44076</c:v>
                </c:pt>
                <c:pt idx="96">
                  <c:v>44077</c:v>
                </c:pt>
                <c:pt idx="97">
                  <c:v>44078</c:v>
                </c:pt>
                <c:pt idx="98">
                  <c:v>44079</c:v>
                </c:pt>
                <c:pt idx="99">
                  <c:v>44080</c:v>
                </c:pt>
                <c:pt idx="100">
                  <c:v>44081</c:v>
                </c:pt>
                <c:pt idx="101">
                  <c:v>44082</c:v>
                </c:pt>
                <c:pt idx="102">
                  <c:v>44083</c:v>
                </c:pt>
                <c:pt idx="103">
                  <c:v>44084</c:v>
                </c:pt>
                <c:pt idx="104">
                  <c:v>44085</c:v>
                </c:pt>
                <c:pt idx="105">
                  <c:v>44086</c:v>
                </c:pt>
                <c:pt idx="106">
                  <c:v>44087</c:v>
                </c:pt>
                <c:pt idx="107">
                  <c:v>44088</c:v>
                </c:pt>
                <c:pt idx="108">
                  <c:v>44089</c:v>
                </c:pt>
                <c:pt idx="109">
                  <c:v>44090</c:v>
                </c:pt>
                <c:pt idx="110">
                  <c:v>44091</c:v>
                </c:pt>
                <c:pt idx="111">
                  <c:v>44092</c:v>
                </c:pt>
                <c:pt idx="112">
                  <c:v>44093</c:v>
                </c:pt>
                <c:pt idx="113">
                  <c:v>44094</c:v>
                </c:pt>
                <c:pt idx="114">
                  <c:v>44095</c:v>
                </c:pt>
                <c:pt idx="115">
                  <c:v>44096</c:v>
                </c:pt>
                <c:pt idx="116">
                  <c:v>44097</c:v>
                </c:pt>
                <c:pt idx="117">
                  <c:v>44098</c:v>
                </c:pt>
                <c:pt idx="118">
                  <c:v>44099</c:v>
                </c:pt>
                <c:pt idx="119">
                  <c:v>44100</c:v>
                </c:pt>
                <c:pt idx="120">
                  <c:v>44101</c:v>
                </c:pt>
                <c:pt idx="121">
                  <c:v>44102</c:v>
                </c:pt>
                <c:pt idx="122">
                  <c:v>44103</c:v>
                </c:pt>
                <c:pt idx="123">
                  <c:v>44104</c:v>
                </c:pt>
                <c:pt idx="124">
                  <c:v>44105</c:v>
                </c:pt>
                <c:pt idx="125">
                  <c:v>44106</c:v>
                </c:pt>
                <c:pt idx="126">
                  <c:v>44107</c:v>
                </c:pt>
                <c:pt idx="127">
                  <c:v>44108</c:v>
                </c:pt>
                <c:pt idx="128">
                  <c:v>44109</c:v>
                </c:pt>
                <c:pt idx="129">
                  <c:v>44110</c:v>
                </c:pt>
                <c:pt idx="130">
                  <c:v>44111</c:v>
                </c:pt>
                <c:pt idx="131">
                  <c:v>44112</c:v>
                </c:pt>
                <c:pt idx="132">
                  <c:v>44113</c:v>
                </c:pt>
                <c:pt idx="133">
                  <c:v>44114</c:v>
                </c:pt>
                <c:pt idx="134">
                  <c:v>44115</c:v>
                </c:pt>
                <c:pt idx="135">
                  <c:v>44116</c:v>
                </c:pt>
                <c:pt idx="136">
                  <c:v>44117</c:v>
                </c:pt>
                <c:pt idx="137">
                  <c:v>44118</c:v>
                </c:pt>
                <c:pt idx="138">
                  <c:v>44119</c:v>
                </c:pt>
                <c:pt idx="139">
                  <c:v>44120</c:v>
                </c:pt>
                <c:pt idx="140">
                  <c:v>44121</c:v>
                </c:pt>
                <c:pt idx="141">
                  <c:v>44122</c:v>
                </c:pt>
                <c:pt idx="142">
                  <c:v>44123</c:v>
                </c:pt>
                <c:pt idx="143">
                  <c:v>44124</c:v>
                </c:pt>
                <c:pt idx="144">
                  <c:v>44125</c:v>
                </c:pt>
                <c:pt idx="145">
                  <c:v>44126</c:v>
                </c:pt>
                <c:pt idx="146">
                  <c:v>44127</c:v>
                </c:pt>
                <c:pt idx="147">
                  <c:v>44128</c:v>
                </c:pt>
                <c:pt idx="148">
                  <c:v>44129</c:v>
                </c:pt>
                <c:pt idx="149">
                  <c:v>44130</c:v>
                </c:pt>
                <c:pt idx="150">
                  <c:v>44131</c:v>
                </c:pt>
                <c:pt idx="151">
                  <c:v>44132</c:v>
                </c:pt>
                <c:pt idx="152">
                  <c:v>44133</c:v>
                </c:pt>
                <c:pt idx="153">
                  <c:v>44134</c:v>
                </c:pt>
                <c:pt idx="154">
                  <c:v>44135</c:v>
                </c:pt>
                <c:pt idx="155">
                  <c:v>44136</c:v>
                </c:pt>
                <c:pt idx="156">
                  <c:v>44137</c:v>
                </c:pt>
                <c:pt idx="157">
                  <c:v>44138</c:v>
                </c:pt>
                <c:pt idx="158">
                  <c:v>44139</c:v>
                </c:pt>
                <c:pt idx="159">
                  <c:v>44140</c:v>
                </c:pt>
                <c:pt idx="160">
                  <c:v>44141</c:v>
                </c:pt>
                <c:pt idx="161">
                  <c:v>44142</c:v>
                </c:pt>
                <c:pt idx="162">
                  <c:v>44143</c:v>
                </c:pt>
                <c:pt idx="163">
                  <c:v>44144</c:v>
                </c:pt>
                <c:pt idx="164">
                  <c:v>44145</c:v>
                </c:pt>
                <c:pt idx="165">
                  <c:v>44146</c:v>
                </c:pt>
                <c:pt idx="166">
                  <c:v>44147</c:v>
                </c:pt>
                <c:pt idx="167">
                  <c:v>44148</c:v>
                </c:pt>
                <c:pt idx="168">
                  <c:v>44149</c:v>
                </c:pt>
                <c:pt idx="169">
                  <c:v>44150</c:v>
                </c:pt>
                <c:pt idx="170">
                  <c:v>44151</c:v>
                </c:pt>
                <c:pt idx="171">
                  <c:v>44152</c:v>
                </c:pt>
                <c:pt idx="172">
                  <c:v>44153</c:v>
                </c:pt>
                <c:pt idx="173">
                  <c:v>44154</c:v>
                </c:pt>
                <c:pt idx="174">
                  <c:v>44155</c:v>
                </c:pt>
                <c:pt idx="175">
                  <c:v>44156</c:v>
                </c:pt>
                <c:pt idx="176">
                  <c:v>44157</c:v>
                </c:pt>
                <c:pt idx="177">
                  <c:v>44158</c:v>
                </c:pt>
                <c:pt idx="178">
                  <c:v>44159</c:v>
                </c:pt>
                <c:pt idx="179">
                  <c:v>44160</c:v>
                </c:pt>
                <c:pt idx="180">
                  <c:v>44161</c:v>
                </c:pt>
                <c:pt idx="181">
                  <c:v>44162</c:v>
                </c:pt>
                <c:pt idx="182">
                  <c:v>44163</c:v>
                </c:pt>
                <c:pt idx="183">
                  <c:v>44164</c:v>
                </c:pt>
                <c:pt idx="184">
                  <c:v>44165</c:v>
                </c:pt>
                <c:pt idx="185">
                  <c:v>44166</c:v>
                </c:pt>
                <c:pt idx="186">
                  <c:v>44167</c:v>
                </c:pt>
                <c:pt idx="187">
                  <c:v>44168</c:v>
                </c:pt>
                <c:pt idx="188">
                  <c:v>44169</c:v>
                </c:pt>
                <c:pt idx="189">
                  <c:v>44170</c:v>
                </c:pt>
                <c:pt idx="190">
                  <c:v>44171</c:v>
                </c:pt>
                <c:pt idx="191">
                  <c:v>44172</c:v>
                </c:pt>
                <c:pt idx="192">
                  <c:v>44173</c:v>
                </c:pt>
                <c:pt idx="193">
                  <c:v>44174</c:v>
                </c:pt>
                <c:pt idx="194">
                  <c:v>44175</c:v>
                </c:pt>
                <c:pt idx="195">
                  <c:v>44176</c:v>
                </c:pt>
                <c:pt idx="196">
                  <c:v>44177</c:v>
                </c:pt>
                <c:pt idx="197">
                  <c:v>44178</c:v>
                </c:pt>
                <c:pt idx="198">
                  <c:v>44179</c:v>
                </c:pt>
                <c:pt idx="199">
                  <c:v>44180</c:v>
                </c:pt>
                <c:pt idx="200">
                  <c:v>44181</c:v>
                </c:pt>
                <c:pt idx="201">
                  <c:v>44182</c:v>
                </c:pt>
                <c:pt idx="202">
                  <c:v>44183</c:v>
                </c:pt>
                <c:pt idx="203">
                  <c:v>44184</c:v>
                </c:pt>
                <c:pt idx="204">
                  <c:v>44185</c:v>
                </c:pt>
                <c:pt idx="205">
                  <c:v>44186</c:v>
                </c:pt>
                <c:pt idx="206">
                  <c:v>44187</c:v>
                </c:pt>
                <c:pt idx="207">
                  <c:v>44188</c:v>
                </c:pt>
                <c:pt idx="208">
                  <c:v>44189</c:v>
                </c:pt>
                <c:pt idx="209">
                  <c:v>44190</c:v>
                </c:pt>
                <c:pt idx="210">
                  <c:v>44191</c:v>
                </c:pt>
                <c:pt idx="211">
                  <c:v>44192</c:v>
                </c:pt>
                <c:pt idx="212">
                  <c:v>44193</c:v>
                </c:pt>
                <c:pt idx="213">
                  <c:v>44194</c:v>
                </c:pt>
                <c:pt idx="214">
                  <c:v>44195</c:v>
                </c:pt>
                <c:pt idx="215">
                  <c:v>44196</c:v>
                </c:pt>
                <c:pt idx="216">
                  <c:v>44197</c:v>
                </c:pt>
                <c:pt idx="217">
                  <c:v>44198</c:v>
                </c:pt>
                <c:pt idx="218">
                  <c:v>44199</c:v>
                </c:pt>
                <c:pt idx="219">
                  <c:v>44200</c:v>
                </c:pt>
                <c:pt idx="220">
                  <c:v>44201</c:v>
                </c:pt>
                <c:pt idx="221">
                  <c:v>44202</c:v>
                </c:pt>
                <c:pt idx="222">
                  <c:v>44203</c:v>
                </c:pt>
                <c:pt idx="223">
                  <c:v>44204</c:v>
                </c:pt>
                <c:pt idx="224">
                  <c:v>44205</c:v>
                </c:pt>
                <c:pt idx="225">
                  <c:v>44206</c:v>
                </c:pt>
                <c:pt idx="226">
                  <c:v>44207</c:v>
                </c:pt>
                <c:pt idx="227">
                  <c:v>44208</c:v>
                </c:pt>
                <c:pt idx="228">
                  <c:v>44209</c:v>
                </c:pt>
                <c:pt idx="229">
                  <c:v>44210</c:v>
                </c:pt>
                <c:pt idx="230">
                  <c:v>44211</c:v>
                </c:pt>
                <c:pt idx="231">
                  <c:v>44212</c:v>
                </c:pt>
                <c:pt idx="232">
                  <c:v>44213</c:v>
                </c:pt>
                <c:pt idx="233">
                  <c:v>44214</c:v>
                </c:pt>
                <c:pt idx="234">
                  <c:v>44215</c:v>
                </c:pt>
                <c:pt idx="235">
                  <c:v>44216</c:v>
                </c:pt>
                <c:pt idx="236">
                  <c:v>44217</c:v>
                </c:pt>
                <c:pt idx="237">
                  <c:v>44218</c:v>
                </c:pt>
                <c:pt idx="238">
                  <c:v>44219</c:v>
                </c:pt>
                <c:pt idx="239">
                  <c:v>44220</c:v>
                </c:pt>
                <c:pt idx="240">
                  <c:v>44221</c:v>
                </c:pt>
                <c:pt idx="241">
                  <c:v>44222</c:v>
                </c:pt>
                <c:pt idx="242">
                  <c:v>44223</c:v>
                </c:pt>
                <c:pt idx="243">
                  <c:v>44224</c:v>
                </c:pt>
                <c:pt idx="244">
                  <c:v>44225</c:v>
                </c:pt>
                <c:pt idx="245">
                  <c:v>44226</c:v>
                </c:pt>
                <c:pt idx="246">
                  <c:v>44227</c:v>
                </c:pt>
                <c:pt idx="247">
                  <c:v>44228</c:v>
                </c:pt>
                <c:pt idx="248">
                  <c:v>44229</c:v>
                </c:pt>
                <c:pt idx="249">
                  <c:v>44230</c:v>
                </c:pt>
                <c:pt idx="250">
                  <c:v>44231</c:v>
                </c:pt>
                <c:pt idx="251">
                  <c:v>44232</c:v>
                </c:pt>
                <c:pt idx="252">
                  <c:v>44233</c:v>
                </c:pt>
                <c:pt idx="253">
                  <c:v>44234</c:v>
                </c:pt>
                <c:pt idx="254">
                  <c:v>44235</c:v>
                </c:pt>
                <c:pt idx="255">
                  <c:v>44236</c:v>
                </c:pt>
                <c:pt idx="256">
                  <c:v>44237</c:v>
                </c:pt>
                <c:pt idx="257">
                  <c:v>44238</c:v>
                </c:pt>
                <c:pt idx="258">
                  <c:v>44239</c:v>
                </c:pt>
                <c:pt idx="259">
                  <c:v>44240</c:v>
                </c:pt>
                <c:pt idx="260">
                  <c:v>44241</c:v>
                </c:pt>
                <c:pt idx="261">
                  <c:v>44242</c:v>
                </c:pt>
                <c:pt idx="262">
                  <c:v>44243</c:v>
                </c:pt>
                <c:pt idx="263">
                  <c:v>44244</c:v>
                </c:pt>
                <c:pt idx="264">
                  <c:v>44245</c:v>
                </c:pt>
                <c:pt idx="265">
                  <c:v>44246</c:v>
                </c:pt>
                <c:pt idx="266">
                  <c:v>44247</c:v>
                </c:pt>
                <c:pt idx="267">
                  <c:v>44248</c:v>
                </c:pt>
                <c:pt idx="268">
                  <c:v>44249</c:v>
                </c:pt>
                <c:pt idx="269">
                  <c:v>44250</c:v>
                </c:pt>
                <c:pt idx="270">
                  <c:v>44251</c:v>
                </c:pt>
                <c:pt idx="271">
                  <c:v>44252</c:v>
                </c:pt>
                <c:pt idx="272">
                  <c:v>44253</c:v>
                </c:pt>
                <c:pt idx="273">
                  <c:v>44254</c:v>
                </c:pt>
                <c:pt idx="274">
                  <c:v>44255</c:v>
                </c:pt>
                <c:pt idx="275">
                  <c:v>44256</c:v>
                </c:pt>
                <c:pt idx="276">
                  <c:v>44257</c:v>
                </c:pt>
                <c:pt idx="277">
                  <c:v>44258</c:v>
                </c:pt>
                <c:pt idx="278">
                  <c:v>44259</c:v>
                </c:pt>
                <c:pt idx="279">
                  <c:v>44260</c:v>
                </c:pt>
                <c:pt idx="280">
                  <c:v>44261</c:v>
                </c:pt>
                <c:pt idx="281">
                  <c:v>44262</c:v>
                </c:pt>
                <c:pt idx="282">
                  <c:v>44263</c:v>
                </c:pt>
                <c:pt idx="283">
                  <c:v>44264</c:v>
                </c:pt>
                <c:pt idx="284">
                  <c:v>44265</c:v>
                </c:pt>
                <c:pt idx="285">
                  <c:v>44266</c:v>
                </c:pt>
                <c:pt idx="286">
                  <c:v>44267</c:v>
                </c:pt>
                <c:pt idx="287">
                  <c:v>44268</c:v>
                </c:pt>
                <c:pt idx="288">
                  <c:v>44269</c:v>
                </c:pt>
                <c:pt idx="289">
                  <c:v>44270</c:v>
                </c:pt>
                <c:pt idx="290">
                  <c:v>44271</c:v>
                </c:pt>
                <c:pt idx="291">
                  <c:v>44272</c:v>
                </c:pt>
                <c:pt idx="292">
                  <c:v>44273</c:v>
                </c:pt>
                <c:pt idx="293">
                  <c:v>44274</c:v>
                </c:pt>
                <c:pt idx="294">
                  <c:v>44275</c:v>
                </c:pt>
                <c:pt idx="295">
                  <c:v>44276</c:v>
                </c:pt>
                <c:pt idx="296">
                  <c:v>44277</c:v>
                </c:pt>
                <c:pt idx="297">
                  <c:v>44278</c:v>
                </c:pt>
                <c:pt idx="298">
                  <c:v>44279</c:v>
                </c:pt>
                <c:pt idx="299">
                  <c:v>44280</c:v>
                </c:pt>
                <c:pt idx="300">
                  <c:v>44281</c:v>
                </c:pt>
                <c:pt idx="301">
                  <c:v>44282</c:v>
                </c:pt>
                <c:pt idx="302">
                  <c:v>44283</c:v>
                </c:pt>
                <c:pt idx="303">
                  <c:v>44284</c:v>
                </c:pt>
                <c:pt idx="304">
                  <c:v>44285</c:v>
                </c:pt>
                <c:pt idx="305">
                  <c:v>44286</c:v>
                </c:pt>
                <c:pt idx="306">
                  <c:v>44287</c:v>
                </c:pt>
                <c:pt idx="307">
                  <c:v>44288</c:v>
                </c:pt>
                <c:pt idx="308">
                  <c:v>44289</c:v>
                </c:pt>
                <c:pt idx="309">
                  <c:v>44290</c:v>
                </c:pt>
                <c:pt idx="310">
                  <c:v>44291</c:v>
                </c:pt>
                <c:pt idx="311">
                  <c:v>44292</c:v>
                </c:pt>
                <c:pt idx="312">
                  <c:v>44293</c:v>
                </c:pt>
                <c:pt idx="313">
                  <c:v>44294</c:v>
                </c:pt>
                <c:pt idx="314">
                  <c:v>44295</c:v>
                </c:pt>
                <c:pt idx="315">
                  <c:v>44296</c:v>
                </c:pt>
                <c:pt idx="316">
                  <c:v>44297</c:v>
                </c:pt>
                <c:pt idx="317">
                  <c:v>44298</c:v>
                </c:pt>
                <c:pt idx="318">
                  <c:v>44299</c:v>
                </c:pt>
                <c:pt idx="319">
                  <c:v>44300</c:v>
                </c:pt>
                <c:pt idx="320">
                  <c:v>44301</c:v>
                </c:pt>
                <c:pt idx="321">
                  <c:v>44302</c:v>
                </c:pt>
                <c:pt idx="322">
                  <c:v>44303</c:v>
                </c:pt>
                <c:pt idx="323">
                  <c:v>44304</c:v>
                </c:pt>
                <c:pt idx="324">
                  <c:v>44305</c:v>
                </c:pt>
                <c:pt idx="325">
                  <c:v>44306</c:v>
                </c:pt>
                <c:pt idx="326">
                  <c:v>44307</c:v>
                </c:pt>
                <c:pt idx="327">
                  <c:v>44308</c:v>
                </c:pt>
                <c:pt idx="328">
                  <c:v>44309</c:v>
                </c:pt>
                <c:pt idx="329">
                  <c:v>44310</c:v>
                </c:pt>
                <c:pt idx="330">
                  <c:v>44311</c:v>
                </c:pt>
                <c:pt idx="331">
                  <c:v>44312</c:v>
                </c:pt>
                <c:pt idx="332">
                  <c:v>44313</c:v>
                </c:pt>
                <c:pt idx="333">
                  <c:v>44314</c:v>
                </c:pt>
                <c:pt idx="334">
                  <c:v>44315</c:v>
                </c:pt>
                <c:pt idx="335">
                  <c:v>44316</c:v>
                </c:pt>
                <c:pt idx="336">
                  <c:v>44317</c:v>
                </c:pt>
                <c:pt idx="337">
                  <c:v>44318</c:v>
                </c:pt>
                <c:pt idx="338">
                  <c:v>44319</c:v>
                </c:pt>
                <c:pt idx="339">
                  <c:v>44320</c:v>
                </c:pt>
                <c:pt idx="340">
                  <c:v>44321</c:v>
                </c:pt>
                <c:pt idx="341">
                  <c:v>44322</c:v>
                </c:pt>
                <c:pt idx="342">
                  <c:v>44323</c:v>
                </c:pt>
                <c:pt idx="343">
                  <c:v>44324</c:v>
                </c:pt>
                <c:pt idx="344">
                  <c:v>44325</c:v>
                </c:pt>
                <c:pt idx="345">
                  <c:v>44326</c:v>
                </c:pt>
                <c:pt idx="346">
                  <c:v>44327</c:v>
                </c:pt>
                <c:pt idx="347">
                  <c:v>44328</c:v>
                </c:pt>
                <c:pt idx="348">
                  <c:v>44329</c:v>
                </c:pt>
                <c:pt idx="349">
                  <c:v>44330</c:v>
                </c:pt>
                <c:pt idx="350">
                  <c:v>44331</c:v>
                </c:pt>
                <c:pt idx="351">
                  <c:v>44332</c:v>
                </c:pt>
                <c:pt idx="352">
                  <c:v>44333</c:v>
                </c:pt>
                <c:pt idx="353">
                  <c:v>44334</c:v>
                </c:pt>
                <c:pt idx="354">
                  <c:v>44335</c:v>
                </c:pt>
                <c:pt idx="355">
                  <c:v>44336</c:v>
                </c:pt>
                <c:pt idx="356">
                  <c:v>44337</c:v>
                </c:pt>
                <c:pt idx="357">
                  <c:v>44338</c:v>
                </c:pt>
                <c:pt idx="358">
                  <c:v>44339</c:v>
                </c:pt>
                <c:pt idx="359">
                  <c:v>44340</c:v>
                </c:pt>
                <c:pt idx="360">
                  <c:v>44341</c:v>
                </c:pt>
                <c:pt idx="361">
                  <c:v>44342</c:v>
                </c:pt>
                <c:pt idx="362">
                  <c:v>44343</c:v>
                </c:pt>
                <c:pt idx="363">
                  <c:v>44344</c:v>
                </c:pt>
                <c:pt idx="364">
                  <c:v>44345</c:v>
                </c:pt>
                <c:pt idx="365">
                  <c:v>44346</c:v>
                </c:pt>
                <c:pt idx="366">
                  <c:v>44347</c:v>
                </c:pt>
                <c:pt idx="367">
                  <c:v>44348</c:v>
                </c:pt>
                <c:pt idx="368">
                  <c:v>44349</c:v>
                </c:pt>
                <c:pt idx="369">
                  <c:v>44350</c:v>
                </c:pt>
                <c:pt idx="370">
                  <c:v>44351</c:v>
                </c:pt>
                <c:pt idx="371">
                  <c:v>44352</c:v>
                </c:pt>
                <c:pt idx="372">
                  <c:v>44353</c:v>
                </c:pt>
                <c:pt idx="373">
                  <c:v>44354</c:v>
                </c:pt>
                <c:pt idx="374">
                  <c:v>44355</c:v>
                </c:pt>
                <c:pt idx="375">
                  <c:v>44356</c:v>
                </c:pt>
                <c:pt idx="376">
                  <c:v>44357</c:v>
                </c:pt>
                <c:pt idx="377">
                  <c:v>44358</c:v>
                </c:pt>
                <c:pt idx="378">
                  <c:v>44359</c:v>
                </c:pt>
                <c:pt idx="379">
                  <c:v>44360</c:v>
                </c:pt>
                <c:pt idx="380">
                  <c:v>44361</c:v>
                </c:pt>
                <c:pt idx="381">
                  <c:v>44362</c:v>
                </c:pt>
                <c:pt idx="382">
                  <c:v>44363</c:v>
                </c:pt>
                <c:pt idx="383">
                  <c:v>44364</c:v>
                </c:pt>
                <c:pt idx="384">
                  <c:v>44365</c:v>
                </c:pt>
                <c:pt idx="385">
                  <c:v>44366</c:v>
                </c:pt>
                <c:pt idx="386">
                  <c:v>44367</c:v>
                </c:pt>
                <c:pt idx="387">
                  <c:v>44368</c:v>
                </c:pt>
                <c:pt idx="388">
                  <c:v>44369</c:v>
                </c:pt>
                <c:pt idx="389">
                  <c:v>44370</c:v>
                </c:pt>
                <c:pt idx="390">
                  <c:v>44371</c:v>
                </c:pt>
                <c:pt idx="391">
                  <c:v>44372</c:v>
                </c:pt>
                <c:pt idx="392">
                  <c:v>44373</c:v>
                </c:pt>
                <c:pt idx="393">
                  <c:v>44374</c:v>
                </c:pt>
                <c:pt idx="394">
                  <c:v>44375</c:v>
                </c:pt>
                <c:pt idx="395">
                  <c:v>44376</c:v>
                </c:pt>
                <c:pt idx="396">
                  <c:v>44377</c:v>
                </c:pt>
                <c:pt idx="397">
                  <c:v>44378</c:v>
                </c:pt>
                <c:pt idx="398">
                  <c:v>44379</c:v>
                </c:pt>
                <c:pt idx="399">
                  <c:v>44380</c:v>
                </c:pt>
                <c:pt idx="400">
                  <c:v>44381</c:v>
                </c:pt>
                <c:pt idx="401">
                  <c:v>44382</c:v>
                </c:pt>
                <c:pt idx="402">
                  <c:v>44383</c:v>
                </c:pt>
                <c:pt idx="403">
                  <c:v>44384</c:v>
                </c:pt>
                <c:pt idx="404">
                  <c:v>44385</c:v>
                </c:pt>
                <c:pt idx="405">
                  <c:v>44386</c:v>
                </c:pt>
                <c:pt idx="406">
                  <c:v>44387</c:v>
                </c:pt>
                <c:pt idx="407">
                  <c:v>44388</c:v>
                </c:pt>
                <c:pt idx="408">
                  <c:v>44389</c:v>
                </c:pt>
                <c:pt idx="409">
                  <c:v>44390</c:v>
                </c:pt>
                <c:pt idx="410">
                  <c:v>44391</c:v>
                </c:pt>
                <c:pt idx="411">
                  <c:v>44392</c:v>
                </c:pt>
                <c:pt idx="412">
                  <c:v>44393</c:v>
                </c:pt>
                <c:pt idx="413">
                  <c:v>44394</c:v>
                </c:pt>
                <c:pt idx="414">
                  <c:v>44395</c:v>
                </c:pt>
                <c:pt idx="415">
                  <c:v>44396</c:v>
                </c:pt>
                <c:pt idx="416">
                  <c:v>44397</c:v>
                </c:pt>
                <c:pt idx="417">
                  <c:v>44398</c:v>
                </c:pt>
                <c:pt idx="418">
                  <c:v>44399</c:v>
                </c:pt>
                <c:pt idx="419">
                  <c:v>44400</c:v>
                </c:pt>
                <c:pt idx="420">
                  <c:v>44401</c:v>
                </c:pt>
                <c:pt idx="421">
                  <c:v>44402</c:v>
                </c:pt>
                <c:pt idx="422">
                  <c:v>44403</c:v>
                </c:pt>
                <c:pt idx="423">
                  <c:v>44404</c:v>
                </c:pt>
                <c:pt idx="424">
                  <c:v>44405</c:v>
                </c:pt>
                <c:pt idx="425">
                  <c:v>44406</c:v>
                </c:pt>
                <c:pt idx="426">
                  <c:v>44407</c:v>
                </c:pt>
                <c:pt idx="427">
                  <c:v>44408</c:v>
                </c:pt>
                <c:pt idx="428">
                  <c:v>44409</c:v>
                </c:pt>
                <c:pt idx="429">
                  <c:v>44410</c:v>
                </c:pt>
                <c:pt idx="430">
                  <c:v>44411</c:v>
                </c:pt>
                <c:pt idx="431">
                  <c:v>44412</c:v>
                </c:pt>
                <c:pt idx="432">
                  <c:v>44413</c:v>
                </c:pt>
                <c:pt idx="433">
                  <c:v>44414</c:v>
                </c:pt>
                <c:pt idx="434">
                  <c:v>44415</c:v>
                </c:pt>
                <c:pt idx="435">
                  <c:v>44416</c:v>
                </c:pt>
                <c:pt idx="436">
                  <c:v>44417</c:v>
                </c:pt>
                <c:pt idx="437">
                  <c:v>44418</c:v>
                </c:pt>
                <c:pt idx="438">
                  <c:v>44419</c:v>
                </c:pt>
                <c:pt idx="439">
                  <c:v>44420</c:v>
                </c:pt>
                <c:pt idx="440">
                  <c:v>44421</c:v>
                </c:pt>
                <c:pt idx="441">
                  <c:v>44422</c:v>
                </c:pt>
                <c:pt idx="442">
                  <c:v>44423</c:v>
                </c:pt>
                <c:pt idx="443">
                  <c:v>44424</c:v>
                </c:pt>
                <c:pt idx="444">
                  <c:v>44425</c:v>
                </c:pt>
                <c:pt idx="445">
                  <c:v>44426</c:v>
                </c:pt>
                <c:pt idx="446">
                  <c:v>44427</c:v>
                </c:pt>
                <c:pt idx="447">
                  <c:v>44428</c:v>
                </c:pt>
                <c:pt idx="448">
                  <c:v>44429</c:v>
                </c:pt>
                <c:pt idx="449">
                  <c:v>44430</c:v>
                </c:pt>
                <c:pt idx="450">
                  <c:v>44431</c:v>
                </c:pt>
                <c:pt idx="451">
                  <c:v>44432</c:v>
                </c:pt>
                <c:pt idx="452">
                  <c:v>44433</c:v>
                </c:pt>
                <c:pt idx="453">
                  <c:v>44434</c:v>
                </c:pt>
                <c:pt idx="454">
                  <c:v>44435</c:v>
                </c:pt>
                <c:pt idx="455">
                  <c:v>44436</c:v>
                </c:pt>
                <c:pt idx="456">
                  <c:v>44437</c:v>
                </c:pt>
                <c:pt idx="457">
                  <c:v>44438</c:v>
                </c:pt>
                <c:pt idx="458">
                  <c:v>44439</c:v>
                </c:pt>
                <c:pt idx="459">
                  <c:v>44440</c:v>
                </c:pt>
                <c:pt idx="460">
                  <c:v>44441</c:v>
                </c:pt>
                <c:pt idx="461">
                  <c:v>44442</c:v>
                </c:pt>
                <c:pt idx="462">
                  <c:v>44443</c:v>
                </c:pt>
                <c:pt idx="463">
                  <c:v>44444</c:v>
                </c:pt>
                <c:pt idx="464">
                  <c:v>44445</c:v>
                </c:pt>
                <c:pt idx="465">
                  <c:v>44446</c:v>
                </c:pt>
                <c:pt idx="466">
                  <c:v>44447</c:v>
                </c:pt>
                <c:pt idx="467">
                  <c:v>44448</c:v>
                </c:pt>
                <c:pt idx="468">
                  <c:v>44449</c:v>
                </c:pt>
                <c:pt idx="469">
                  <c:v>44450</c:v>
                </c:pt>
                <c:pt idx="470">
                  <c:v>44451</c:v>
                </c:pt>
                <c:pt idx="471">
                  <c:v>44452</c:v>
                </c:pt>
                <c:pt idx="472">
                  <c:v>44453</c:v>
                </c:pt>
                <c:pt idx="473">
                  <c:v>44454</c:v>
                </c:pt>
                <c:pt idx="474">
                  <c:v>44455</c:v>
                </c:pt>
                <c:pt idx="475">
                  <c:v>44456</c:v>
                </c:pt>
                <c:pt idx="476">
                  <c:v>44457</c:v>
                </c:pt>
                <c:pt idx="477">
                  <c:v>44458</c:v>
                </c:pt>
                <c:pt idx="478">
                  <c:v>44459</c:v>
                </c:pt>
                <c:pt idx="479">
                  <c:v>44460</c:v>
                </c:pt>
                <c:pt idx="480">
                  <c:v>44461</c:v>
                </c:pt>
                <c:pt idx="481">
                  <c:v>44462</c:v>
                </c:pt>
                <c:pt idx="482">
                  <c:v>44463</c:v>
                </c:pt>
                <c:pt idx="483">
                  <c:v>44464</c:v>
                </c:pt>
                <c:pt idx="484">
                  <c:v>44465</c:v>
                </c:pt>
                <c:pt idx="485">
                  <c:v>44466</c:v>
                </c:pt>
                <c:pt idx="486">
                  <c:v>44467</c:v>
                </c:pt>
                <c:pt idx="487">
                  <c:v>44468</c:v>
                </c:pt>
                <c:pt idx="488">
                  <c:v>44469</c:v>
                </c:pt>
                <c:pt idx="489">
                  <c:v>44470</c:v>
                </c:pt>
                <c:pt idx="490">
                  <c:v>44471</c:v>
                </c:pt>
                <c:pt idx="491">
                  <c:v>44472</c:v>
                </c:pt>
                <c:pt idx="492">
                  <c:v>44473</c:v>
                </c:pt>
                <c:pt idx="493">
                  <c:v>44474</c:v>
                </c:pt>
                <c:pt idx="494">
                  <c:v>44475</c:v>
                </c:pt>
                <c:pt idx="495">
                  <c:v>44476</c:v>
                </c:pt>
                <c:pt idx="496">
                  <c:v>44477</c:v>
                </c:pt>
                <c:pt idx="497">
                  <c:v>44478</c:v>
                </c:pt>
                <c:pt idx="498">
                  <c:v>44479</c:v>
                </c:pt>
                <c:pt idx="499">
                  <c:v>44480</c:v>
                </c:pt>
                <c:pt idx="500">
                  <c:v>44481</c:v>
                </c:pt>
                <c:pt idx="501">
                  <c:v>44482</c:v>
                </c:pt>
                <c:pt idx="502">
                  <c:v>44483</c:v>
                </c:pt>
                <c:pt idx="503">
                  <c:v>44484</c:v>
                </c:pt>
                <c:pt idx="504">
                  <c:v>44485</c:v>
                </c:pt>
                <c:pt idx="505">
                  <c:v>44486</c:v>
                </c:pt>
                <c:pt idx="506">
                  <c:v>44487</c:v>
                </c:pt>
                <c:pt idx="507">
                  <c:v>44488</c:v>
                </c:pt>
                <c:pt idx="508">
                  <c:v>44489</c:v>
                </c:pt>
                <c:pt idx="509">
                  <c:v>44490</c:v>
                </c:pt>
                <c:pt idx="510">
                  <c:v>44491</c:v>
                </c:pt>
                <c:pt idx="511">
                  <c:v>44492</c:v>
                </c:pt>
                <c:pt idx="512">
                  <c:v>44493</c:v>
                </c:pt>
                <c:pt idx="513">
                  <c:v>44494</c:v>
                </c:pt>
                <c:pt idx="514">
                  <c:v>44495</c:v>
                </c:pt>
                <c:pt idx="515">
                  <c:v>44496</c:v>
                </c:pt>
                <c:pt idx="516">
                  <c:v>44497</c:v>
                </c:pt>
                <c:pt idx="517">
                  <c:v>44498</c:v>
                </c:pt>
                <c:pt idx="518">
                  <c:v>44499</c:v>
                </c:pt>
                <c:pt idx="519">
                  <c:v>44500</c:v>
                </c:pt>
                <c:pt idx="520">
                  <c:v>44501</c:v>
                </c:pt>
                <c:pt idx="521">
                  <c:v>44502</c:v>
                </c:pt>
                <c:pt idx="522">
                  <c:v>44503</c:v>
                </c:pt>
                <c:pt idx="523">
                  <c:v>44504</c:v>
                </c:pt>
                <c:pt idx="524">
                  <c:v>44505</c:v>
                </c:pt>
                <c:pt idx="525">
                  <c:v>44506</c:v>
                </c:pt>
                <c:pt idx="526">
                  <c:v>44507</c:v>
                </c:pt>
                <c:pt idx="527">
                  <c:v>44508</c:v>
                </c:pt>
                <c:pt idx="528">
                  <c:v>44509</c:v>
                </c:pt>
                <c:pt idx="529">
                  <c:v>44510</c:v>
                </c:pt>
                <c:pt idx="530">
                  <c:v>44511</c:v>
                </c:pt>
                <c:pt idx="531">
                  <c:v>44512</c:v>
                </c:pt>
                <c:pt idx="532">
                  <c:v>44513</c:v>
                </c:pt>
                <c:pt idx="533">
                  <c:v>44514</c:v>
                </c:pt>
                <c:pt idx="534">
                  <c:v>44515</c:v>
                </c:pt>
                <c:pt idx="535">
                  <c:v>44516</c:v>
                </c:pt>
                <c:pt idx="536">
                  <c:v>44517</c:v>
                </c:pt>
                <c:pt idx="537">
                  <c:v>44518</c:v>
                </c:pt>
                <c:pt idx="538">
                  <c:v>44519</c:v>
                </c:pt>
                <c:pt idx="539">
                  <c:v>44520</c:v>
                </c:pt>
                <c:pt idx="540">
                  <c:v>44521</c:v>
                </c:pt>
                <c:pt idx="541">
                  <c:v>44522</c:v>
                </c:pt>
                <c:pt idx="542">
                  <c:v>44523</c:v>
                </c:pt>
                <c:pt idx="543">
                  <c:v>44524</c:v>
                </c:pt>
                <c:pt idx="544">
                  <c:v>44525</c:v>
                </c:pt>
                <c:pt idx="545">
                  <c:v>44526</c:v>
                </c:pt>
                <c:pt idx="546">
                  <c:v>44527</c:v>
                </c:pt>
                <c:pt idx="547">
                  <c:v>44528</c:v>
                </c:pt>
                <c:pt idx="548">
                  <c:v>44529</c:v>
                </c:pt>
                <c:pt idx="549">
                  <c:v>44530</c:v>
                </c:pt>
                <c:pt idx="550">
                  <c:v>44531</c:v>
                </c:pt>
                <c:pt idx="551">
                  <c:v>44532</c:v>
                </c:pt>
                <c:pt idx="552">
                  <c:v>44533</c:v>
                </c:pt>
                <c:pt idx="553">
                  <c:v>44534</c:v>
                </c:pt>
                <c:pt idx="554">
                  <c:v>44535</c:v>
                </c:pt>
                <c:pt idx="555">
                  <c:v>44536</c:v>
                </c:pt>
                <c:pt idx="556">
                  <c:v>44537</c:v>
                </c:pt>
                <c:pt idx="557">
                  <c:v>44538</c:v>
                </c:pt>
                <c:pt idx="558">
                  <c:v>44539</c:v>
                </c:pt>
                <c:pt idx="559">
                  <c:v>44540</c:v>
                </c:pt>
                <c:pt idx="560">
                  <c:v>44541</c:v>
                </c:pt>
                <c:pt idx="561">
                  <c:v>44542</c:v>
                </c:pt>
                <c:pt idx="562">
                  <c:v>44543</c:v>
                </c:pt>
                <c:pt idx="563">
                  <c:v>44544</c:v>
                </c:pt>
                <c:pt idx="564">
                  <c:v>44545</c:v>
                </c:pt>
                <c:pt idx="565">
                  <c:v>44546</c:v>
                </c:pt>
                <c:pt idx="566">
                  <c:v>44547</c:v>
                </c:pt>
                <c:pt idx="567">
                  <c:v>44548</c:v>
                </c:pt>
                <c:pt idx="568">
                  <c:v>44549</c:v>
                </c:pt>
                <c:pt idx="569">
                  <c:v>44550</c:v>
                </c:pt>
                <c:pt idx="570">
                  <c:v>44551</c:v>
                </c:pt>
                <c:pt idx="571">
                  <c:v>44552</c:v>
                </c:pt>
                <c:pt idx="572">
                  <c:v>44553</c:v>
                </c:pt>
                <c:pt idx="573">
                  <c:v>44554</c:v>
                </c:pt>
                <c:pt idx="574">
                  <c:v>44555</c:v>
                </c:pt>
                <c:pt idx="575">
                  <c:v>44556</c:v>
                </c:pt>
                <c:pt idx="576">
                  <c:v>44557</c:v>
                </c:pt>
                <c:pt idx="577">
                  <c:v>44558</c:v>
                </c:pt>
                <c:pt idx="578">
                  <c:v>44559</c:v>
                </c:pt>
                <c:pt idx="579">
                  <c:v>44560</c:v>
                </c:pt>
                <c:pt idx="580">
                  <c:v>44561</c:v>
                </c:pt>
                <c:pt idx="581">
                  <c:v>44562</c:v>
                </c:pt>
                <c:pt idx="582">
                  <c:v>44563</c:v>
                </c:pt>
                <c:pt idx="583">
                  <c:v>44564</c:v>
                </c:pt>
                <c:pt idx="584">
                  <c:v>44565</c:v>
                </c:pt>
                <c:pt idx="585">
                  <c:v>44566</c:v>
                </c:pt>
                <c:pt idx="586">
                  <c:v>44567</c:v>
                </c:pt>
                <c:pt idx="587">
                  <c:v>44568</c:v>
                </c:pt>
                <c:pt idx="588">
                  <c:v>44569</c:v>
                </c:pt>
                <c:pt idx="589">
                  <c:v>44570</c:v>
                </c:pt>
                <c:pt idx="590">
                  <c:v>44571</c:v>
                </c:pt>
                <c:pt idx="591">
                  <c:v>44572</c:v>
                </c:pt>
                <c:pt idx="592">
                  <c:v>44573</c:v>
                </c:pt>
                <c:pt idx="593">
                  <c:v>44574</c:v>
                </c:pt>
                <c:pt idx="594">
                  <c:v>44575</c:v>
                </c:pt>
                <c:pt idx="595">
                  <c:v>44576</c:v>
                </c:pt>
                <c:pt idx="596">
                  <c:v>44577</c:v>
                </c:pt>
                <c:pt idx="597">
                  <c:v>44578</c:v>
                </c:pt>
                <c:pt idx="598">
                  <c:v>44579</c:v>
                </c:pt>
                <c:pt idx="599">
                  <c:v>44580</c:v>
                </c:pt>
                <c:pt idx="600">
                  <c:v>44581</c:v>
                </c:pt>
                <c:pt idx="601">
                  <c:v>44582</c:v>
                </c:pt>
                <c:pt idx="602">
                  <c:v>44583</c:v>
                </c:pt>
                <c:pt idx="603">
                  <c:v>44584</c:v>
                </c:pt>
                <c:pt idx="604">
                  <c:v>44585</c:v>
                </c:pt>
                <c:pt idx="605">
                  <c:v>44586</c:v>
                </c:pt>
                <c:pt idx="606">
                  <c:v>44587</c:v>
                </c:pt>
                <c:pt idx="607">
                  <c:v>44588</c:v>
                </c:pt>
                <c:pt idx="608">
                  <c:v>44589</c:v>
                </c:pt>
                <c:pt idx="609">
                  <c:v>44590</c:v>
                </c:pt>
                <c:pt idx="610">
                  <c:v>44591</c:v>
                </c:pt>
                <c:pt idx="611">
                  <c:v>44592</c:v>
                </c:pt>
                <c:pt idx="612">
                  <c:v>44593</c:v>
                </c:pt>
                <c:pt idx="613">
                  <c:v>44594</c:v>
                </c:pt>
                <c:pt idx="614">
                  <c:v>44595</c:v>
                </c:pt>
                <c:pt idx="615">
                  <c:v>44596</c:v>
                </c:pt>
                <c:pt idx="616">
                  <c:v>44597</c:v>
                </c:pt>
                <c:pt idx="617">
                  <c:v>44598</c:v>
                </c:pt>
                <c:pt idx="618">
                  <c:v>44599</c:v>
                </c:pt>
                <c:pt idx="619">
                  <c:v>44600</c:v>
                </c:pt>
                <c:pt idx="620">
                  <c:v>44601</c:v>
                </c:pt>
                <c:pt idx="621">
                  <c:v>44602</c:v>
                </c:pt>
                <c:pt idx="622">
                  <c:v>44603</c:v>
                </c:pt>
                <c:pt idx="623">
                  <c:v>44604</c:v>
                </c:pt>
                <c:pt idx="624">
                  <c:v>44605</c:v>
                </c:pt>
                <c:pt idx="625">
                  <c:v>44606</c:v>
                </c:pt>
                <c:pt idx="626">
                  <c:v>44607</c:v>
                </c:pt>
                <c:pt idx="627">
                  <c:v>44608</c:v>
                </c:pt>
                <c:pt idx="628">
                  <c:v>44609</c:v>
                </c:pt>
                <c:pt idx="629">
                  <c:v>44610</c:v>
                </c:pt>
                <c:pt idx="630">
                  <c:v>44611</c:v>
                </c:pt>
                <c:pt idx="631">
                  <c:v>44612</c:v>
                </c:pt>
                <c:pt idx="632">
                  <c:v>44613</c:v>
                </c:pt>
                <c:pt idx="633">
                  <c:v>44614</c:v>
                </c:pt>
                <c:pt idx="634">
                  <c:v>44615</c:v>
                </c:pt>
                <c:pt idx="635">
                  <c:v>44616</c:v>
                </c:pt>
                <c:pt idx="636">
                  <c:v>44617</c:v>
                </c:pt>
                <c:pt idx="637">
                  <c:v>44618</c:v>
                </c:pt>
                <c:pt idx="638">
                  <c:v>44619</c:v>
                </c:pt>
                <c:pt idx="639">
                  <c:v>44620</c:v>
                </c:pt>
                <c:pt idx="640">
                  <c:v>44621</c:v>
                </c:pt>
                <c:pt idx="641">
                  <c:v>44622</c:v>
                </c:pt>
                <c:pt idx="642">
                  <c:v>44623</c:v>
                </c:pt>
                <c:pt idx="643">
                  <c:v>44624</c:v>
                </c:pt>
                <c:pt idx="644">
                  <c:v>44625</c:v>
                </c:pt>
                <c:pt idx="645">
                  <c:v>44626</c:v>
                </c:pt>
                <c:pt idx="646">
                  <c:v>44627</c:v>
                </c:pt>
                <c:pt idx="647">
                  <c:v>44628</c:v>
                </c:pt>
                <c:pt idx="648">
                  <c:v>44629</c:v>
                </c:pt>
                <c:pt idx="649">
                  <c:v>44630</c:v>
                </c:pt>
                <c:pt idx="650">
                  <c:v>44631</c:v>
                </c:pt>
                <c:pt idx="651">
                  <c:v>44632</c:v>
                </c:pt>
                <c:pt idx="652">
                  <c:v>44633</c:v>
                </c:pt>
                <c:pt idx="653">
                  <c:v>44634</c:v>
                </c:pt>
                <c:pt idx="654">
                  <c:v>44635</c:v>
                </c:pt>
                <c:pt idx="655">
                  <c:v>44636</c:v>
                </c:pt>
                <c:pt idx="656">
                  <c:v>44637</c:v>
                </c:pt>
                <c:pt idx="657">
                  <c:v>44638</c:v>
                </c:pt>
                <c:pt idx="658">
                  <c:v>44639</c:v>
                </c:pt>
                <c:pt idx="659">
                  <c:v>44640</c:v>
                </c:pt>
                <c:pt idx="660">
                  <c:v>44641</c:v>
                </c:pt>
                <c:pt idx="661">
                  <c:v>44642</c:v>
                </c:pt>
                <c:pt idx="662">
                  <c:v>44643</c:v>
                </c:pt>
                <c:pt idx="663">
                  <c:v>44644</c:v>
                </c:pt>
                <c:pt idx="664">
                  <c:v>44645</c:v>
                </c:pt>
                <c:pt idx="665">
                  <c:v>44646</c:v>
                </c:pt>
                <c:pt idx="666">
                  <c:v>44647</c:v>
                </c:pt>
                <c:pt idx="667">
                  <c:v>44648</c:v>
                </c:pt>
                <c:pt idx="668">
                  <c:v>44649</c:v>
                </c:pt>
                <c:pt idx="669">
                  <c:v>44650</c:v>
                </c:pt>
                <c:pt idx="670">
                  <c:v>44651</c:v>
                </c:pt>
                <c:pt idx="671">
                  <c:v>44652</c:v>
                </c:pt>
                <c:pt idx="672">
                  <c:v>44653</c:v>
                </c:pt>
                <c:pt idx="673">
                  <c:v>44654</c:v>
                </c:pt>
                <c:pt idx="674">
                  <c:v>44655</c:v>
                </c:pt>
                <c:pt idx="675">
                  <c:v>44656</c:v>
                </c:pt>
                <c:pt idx="676">
                  <c:v>44657</c:v>
                </c:pt>
                <c:pt idx="677">
                  <c:v>44658</c:v>
                </c:pt>
                <c:pt idx="678">
                  <c:v>44659</c:v>
                </c:pt>
                <c:pt idx="679">
                  <c:v>44660</c:v>
                </c:pt>
                <c:pt idx="680">
                  <c:v>44661</c:v>
                </c:pt>
                <c:pt idx="681">
                  <c:v>44662</c:v>
                </c:pt>
                <c:pt idx="682">
                  <c:v>44663</c:v>
                </c:pt>
                <c:pt idx="683">
                  <c:v>44664</c:v>
                </c:pt>
                <c:pt idx="684">
                  <c:v>44665</c:v>
                </c:pt>
                <c:pt idx="685">
                  <c:v>44666</c:v>
                </c:pt>
                <c:pt idx="686">
                  <c:v>44667</c:v>
                </c:pt>
                <c:pt idx="687">
                  <c:v>44668</c:v>
                </c:pt>
                <c:pt idx="688">
                  <c:v>44669</c:v>
                </c:pt>
                <c:pt idx="689">
                  <c:v>44670</c:v>
                </c:pt>
                <c:pt idx="690">
                  <c:v>44671</c:v>
                </c:pt>
                <c:pt idx="691">
                  <c:v>44672</c:v>
                </c:pt>
                <c:pt idx="692">
                  <c:v>44673</c:v>
                </c:pt>
                <c:pt idx="693">
                  <c:v>44674</c:v>
                </c:pt>
                <c:pt idx="694">
                  <c:v>44675</c:v>
                </c:pt>
                <c:pt idx="695">
                  <c:v>44676</c:v>
                </c:pt>
                <c:pt idx="696">
                  <c:v>44677</c:v>
                </c:pt>
                <c:pt idx="697">
                  <c:v>44678</c:v>
                </c:pt>
                <c:pt idx="698">
                  <c:v>44679</c:v>
                </c:pt>
                <c:pt idx="699">
                  <c:v>44680</c:v>
                </c:pt>
                <c:pt idx="700">
                  <c:v>44681</c:v>
                </c:pt>
                <c:pt idx="701">
                  <c:v>44682</c:v>
                </c:pt>
                <c:pt idx="702">
                  <c:v>44683</c:v>
                </c:pt>
                <c:pt idx="703">
                  <c:v>44684</c:v>
                </c:pt>
                <c:pt idx="704">
                  <c:v>44685</c:v>
                </c:pt>
                <c:pt idx="705">
                  <c:v>44686</c:v>
                </c:pt>
                <c:pt idx="706">
                  <c:v>44687</c:v>
                </c:pt>
                <c:pt idx="707">
                  <c:v>44688</c:v>
                </c:pt>
                <c:pt idx="708">
                  <c:v>44689</c:v>
                </c:pt>
                <c:pt idx="709">
                  <c:v>44690</c:v>
                </c:pt>
                <c:pt idx="710">
                  <c:v>44691</c:v>
                </c:pt>
                <c:pt idx="711">
                  <c:v>44692</c:v>
                </c:pt>
                <c:pt idx="712">
                  <c:v>44693</c:v>
                </c:pt>
                <c:pt idx="713">
                  <c:v>44694</c:v>
                </c:pt>
                <c:pt idx="714">
                  <c:v>44695</c:v>
                </c:pt>
                <c:pt idx="715">
                  <c:v>44696</c:v>
                </c:pt>
                <c:pt idx="716">
                  <c:v>44697</c:v>
                </c:pt>
                <c:pt idx="717">
                  <c:v>44698</c:v>
                </c:pt>
                <c:pt idx="718">
                  <c:v>44699</c:v>
                </c:pt>
                <c:pt idx="719">
                  <c:v>44700</c:v>
                </c:pt>
                <c:pt idx="720">
                  <c:v>44701</c:v>
                </c:pt>
                <c:pt idx="721">
                  <c:v>44702</c:v>
                </c:pt>
                <c:pt idx="722">
                  <c:v>44703</c:v>
                </c:pt>
                <c:pt idx="723">
                  <c:v>44704</c:v>
                </c:pt>
                <c:pt idx="724">
                  <c:v>44705</c:v>
                </c:pt>
                <c:pt idx="725">
                  <c:v>44706</c:v>
                </c:pt>
                <c:pt idx="726">
                  <c:v>44707</c:v>
                </c:pt>
                <c:pt idx="727">
                  <c:v>44708</c:v>
                </c:pt>
                <c:pt idx="728">
                  <c:v>44709</c:v>
                </c:pt>
                <c:pt idx="729">
                  <c:v>44710</c:v>
                </c:pt>
                <c:pt idx="730">
                  <c:v>44711</c:v>
                </c:pt>
                <c:pt idx="731">
                  <c:v>44712</c:v>
                </c:pt>
                <c:pt idx="732">
                  <c:v>44713</c:v>
                </c:pt>
                <c:pt idx="733">
                  <c:v>44714</c:v>
                </c:pt>
                <c:pt idx="734">
                  <c:v>44715</c:v>
                </c:pt>
                <c:pt idx="735">
                  <c:v>44716</c:v>
                </c:pt>
                <c:pt idx="736">
                  <c:v>44717</c:v>
                </c:pt>
                <c:pt idx="737">
                  <c:v>44718</c:v>
                </c:pt>
                <c:pt idx="738">
                  <c:v>44719</c:v>
                </c:pt>
                <c:pt idx="739">
                  <c:v>44720</c:v>
                </c:pt>
                <c:pt idx="740">
                  <c:v>44721</c:v>
                </c:pt>
                <c:pt idx="741">
                  <c:v>44722</c:v>
                </c:pt>
                <c:pt idx="742">
                  <c:v>44723</c:v>
                </c:pt>
                <c:pt idx="743">
                  <c:v>44724</c:v>
                </c:pt>
                <c:pt idx="744">
                  <c:v>44725</c:v>
                </c:pt>
                <c:pt idx="745">
                  <c:v>44726</c:v>
                </c:pt>
                <c:pt idx="746">
                  <c:v>44727</c:v>
                </c:pt>
                <c:pt idx="747">
                  <c:v>44728</c:v>
                </c:pt>
                <c:pt idx="748">
                  <c:v>44729</c:v>
                </c:pt>
                <c:pt idx="749">
                  <c:v>44730</c:v>
                </c:pt>
                <c:pt idx="750">
                  <c:v>44731</c:v>
                </c:pt>
                <c:pt idx="751">
                  <c:v>44732</c:v>
                </c:pt>
                <c:pt idx="752">
                  <c:v>44733</c:v>
                </c:pt>
                <c:pt idx="753">
                  <c:v>44734</c:v>
                </c:pt>
                <c:pt idx="754">
                  <c:v>44735</c:v>
                </c:pt>
                <c:pt idx="755">
                  <c:v>44736</c:v>
                </c:pt>
                <c:pt idx="756">
                  <c:v>44737</c:v>
                </c:pt>
                <c:pt idx="757">
                  <c:v>44738</c:v>
                </c:pt>
                <c:pt idx="758">
                  <c:v>44739</c:v>
                </c:pt>
                <c:pt idx="759">
                  <c:v>44740</c:v>
                </c:pt>
                <c:pt idx="760">
                  <c:v>44741</c:v>
                </c:pt>
                <c:pt idx="761">
                  <c:v>44742</c:v>
                </c:pt>
                <c:pt idx="762">
                  <c:v>44743</c:v>
                </c:pt>
                <c:pt idx="763">
                  <c:v>44744</c:v>
                </c:pt>
                <c:pt idx="764">
                  <c:v>44745</c:v>
                </c:pt>
                <c:pt idx="765">
                  <c:v>44746</c:v>
                </c:pt>
                <c:pt idx="766">
                  <c:v>44747</c:v>
                </c:pt>
                <c:pt idx="767">
                  <c:v>44748</c:v>
                </c:pt>
                <c:pt idx="768">
                  <c:v>44749</c:v>
                </c:pt>
                <c:pt idx="769">
                  <c:v>44750</c:v>
                </c:pt>
                <c:pt idx="770">
                  <c:v>44751</c:v>
                </c:pt>
                <c:pt idx="771">
                  <c:v>44752</c:v>
                </c:pt>
                <c:pt idx="772">
                  <c:v>44753</c:v>
                </c:pt>
                <c:pt idx="773">
                  <c:v>44754</c:v>
                </c:pt>
                <c:pt idx="774">
                  <c:v>44755</c:v>
                </c:pt>
                <c:pt idx="775">
                  <c:v>44756</c:v>
                </c:pt>
                <c:pt idx="776">
                  <c:v>44757</c:v>
                </c:pt>
                <c:pt idx="777">
                  <c:v>44758</c:v>
                </c:pt>
                <c:pt idx="778">
                  <c:v>44759</c:v>
                </c:pt>
                <c:pt idx="779">
                  <c:v>44760</c:v>
                </c:pt>
                <c:pt idx="780">
                  <c:v>44761</c:v>
                </c:pt>
                <c:pt idx="781">
                  <c:v>44762</c:v>
                </c:pt>
                <c:pt idx="782">
                  <c:v>44763</c:v>
                </c:pt>
                <c:pt idx="783">
                  <c:v>44764</c:v>
                </c:pt>
                <c:pt idx="784">
                  <c:v>44765</c:v>
                </c:pt>
                <c:pt idx="785">
                  <c:v>44766</c:v>
                </c:pt>
                <c:pt idx="786">
                  <c:v>44767</c:v>
                </c:pt>
                <c:pt idx="787">
                  <c:v>44768</c:v>
                </c:pt>
                <c:pt idx="788">
                  <c:v>44769</c:v>
                </c:pt>
                <c:pt idx="789">
                  <c:v>44770</c:v>
                </c:pt>
                <c:pt idx="790">
                  <c:v>44771</c:v>
                </c:pt>
                <c:pt idx="791">
                  <c:v>44772</c:v>
                </c:pt>
                <c:pt idx="792">
                  <c:v>44773</c:v>
                </c:pt>
                <c:pt idx="793">
                  <c:v>44774</c:v>
                </c:pt>
                <c:pt idx="794">
                  <c:v>44775</c:v>
                </c:pt>
                <c:pt idx="795">
                  <c:v>44776</c:v>
                </c:pt>
                <c:pt idx="796">
                  <c:v>44777</c:v>
                </c:pt>
                <c:pt idx="797">
                  <c:v>44778</c:v>
                </c:pt>
                <c:pt idx="798">
                  <c:v>44779</c:v>
                </c:pt>
                <c:pt idx="799">
                  <c:v>44780</c:v>
                </c:pt>
                <c:pt idx="800">
                  <c:v>44781</c:v>
                </c:pt>
                <c:pt idx="801">
                  <c:v>44782</c:v>
                </c:pt>
                <c:pt idx="802">
                  <c:v>44783</c:v>
                </c:pt>
                <c:pt idx="803">
                  <c:v>44784</c:v>
                </c:pt>
                <c:pt idx="804">
                  <c:v>44785</c:v>
                </c:pt>
                <c:pt idx="805">
                  <c:v>44786</c:v>
                </c:pt>
                <c:pt idx="806">
                  <c:v>44787</c:v>
                </c:pt>
                <c:pt idx="807">
                  <c:v>44788</c:v>
                </c:pt>
                <c:pt idx="808">
                  <c:v>44789</c:v>
                </c:pt>
                <c:pt idx="809">
                  <c:v>44790</c:v>
                </c:pt>
                <c:pt idx="810">
                  <c:v>44791</c:v>
                </c:pt>
                <c:pt idx="811">
                  <c:v>44792</c:v>
                </c:pt>
                <c:pt idx="812">
                  <c:v>44793</c:v>
                </c:pt>
                <c:pt idx="813">
                  <c:v>44794</c:v>
                </c:pt>
                <c:pt idx="814">
                  <c:v>44795</c:v>
                </c:pt>
                <c:pt idx="815">
                  <c:v>44796</c:v>
                </c:pt>
                <c:pt idx="816">
                  <c:v>44797</c:v>
                </c:pt>
                <c:pt idx="817">
                  <c:v>44798</c:v>
                </c:pt>
                <c:pt idx="818">
                  <c:v>44799</c:v>
                </c:pt>
                <c:pt idx="819">
                  <c:v>44800</c:v>
                </c:pt>
                <c:pt idx="820">
                  <c:v>44801</c:v>
                </c:pt>
                <c:pt idx="821">
                  <c:v>44802</c:v>
                </c:pt>
                <c:pt idx="822">
                  <c:v>44803</c:v>
                </c:pt>
                <c:pt idx="823">
                  <c:v>44804</c:v>
                </c:pt>
                <c:pt idx="824">
                  <c:v>44805</c:v>
                </c:pt>
                <c:pt idx="825">
                  <c:v>44806</c:v>
                </c:pt>
                <c:pt idx="826">
                  <c:v>44807</c:v>
                </c:pt>
                <c:pt idx="827">
                  <c:v>44808</c:v>
                </c:pt>
                <c:pt idx="828">
                  <c:v>44809</c:v>
                </c:pt>
                <c:pt idx="829">
                  <c:v>44810</c:v>
                </c:pt>
                <c:pt idx="830">
                  <c:v>44811</c:v>
                </c:pt>
                <c:pt idx="831">
                  <c:v>44812</c:v>
                </c:pt>
                <c:pt idx="832">
                  <c:v>44813</c:v>
                </c:pt>
                <c:pt idx="833">
                  <c:v>44814</c:v>
                </c:pt>
                <c:pt idx="834">
                  <c:v>44815</c:v>
                </c:pt>
                <c:pt idx="835">
                  <c:v>44816</c:v>
                </c:pt>
                <c:pt idx="836">
                  <c:v>44817</c:v>
                </c:pt>
                <c:pt idx="837">
                  <c:v>44818</c:v>
                </c:pt>
                <c:pt idx="838">
                  <c:v>44819</c:v>
                </c:pt>
                <c:pt idx="839">
                  <c:v>44820</c:v>
                </c:pt>
                <c:pt idx="840">
                  <c:v>44821</c:v>
                </c:pt>
                <c:pt idx="841">
                  <c:v>44822</c:v>
                </c:pt>
                <c:pt idx="842">
                  <c:v>44823</c:v>
                </c:pt>
                <c:pt idx="843">
                  <c:v>44824</c:v>
                </c:pt>
                <c:pt idx="844">
                  <c:v>44825</c:v>
                </c:pt>
                <c:pt idx="845">
                  <c:v>44826</c:v>
                </c:pt>
                <c:pt idx="846">
                  <c:v>44827</c:v>
                </c:pt>
                <c:pt idx="847">
                  <c:v>44828</c:v>
                </c:pt>
                <c:pt idx="848">
                  <c:v>44829</c:v>
                </c:pt>
                <c:pt idx="849">
                  <c:v>44830</c:v>
                </c:pt>
                <c:pt idx="850">
                  <c:v>44831</c:v>
                </c:pt>
                <c:pt idx="851">
                  <c:v>44832</c:v>
                </c:pt>
                <c:pt idx="852">
                  <c:v>44833</c:v>
                </c:pt>
                <c:pt idx="853">
                  <c:v>44834</c:v>
                </c:pt>
                <c:pt idx="854">
                  <c:v>44835</c:v>
                </c:pt>
                <c:pt idx="855">
                  <c:v>44836</c:v>
                </c:pt>
                <c:pt idx="856">
                  <c:v>44837</c:v>
                </c:pt>
                <c:pt idx="857">
                  <c:v>44838</c:v>
                </c:pt>
                <c:pt idx="858">
                  <c:v>44839</c:v>
                </c:pt>
                <c:pt idx="859">
                  <c:v>44840</c:v>
                </c:pt>
                <c:pt idx="860">
                  <c:v>44841</c:v>
                </c:pt>
                <c:pt idx="861">
                  <c:v>44842</c:v>
                </c:pt>
                <c:pt idx="862">
                  <c:v>44843</c:v>
                </c:pt>
                <c:pt idx="863">
                  <c:v>44844</c:v>
                </c:pt>
                <c:pt idx="864">
                  <c:v>44845</c:v>
                </c:pt>
                <c:pt idx="865">
                  <c:v>44846</c:v>
                </c:pt>
                <c:pt idx="866">
                  <c:v>44847</c:v>
                </c:pt>
                <c:pt idx="867">
                  <c:v>44848</c:v>
                </c:pt>
                <c:pt idx="868">
                  <c:v>44849</c:v>
                </c:pt>
                <c:pt idx="869">
                  <c:v>44850</c:v>
                </c:pt>
                <c:pt idx="870">
                  <c:v>44851</c:v>
                </c:pt>
                <c:pt idx="871">
                  <c:v>44852</c:v>
                </c:pt>
                <c:pt idx="872">
                  <c:v>44853</c:v>
                </c:pt>
                <c:pt idx="873">
                  <c:v>44854</c:v>
                </c:pt>
                <c:pt idx="874">
                  <c:v>44855</c:v>
                </c:pt>
                <c:pt idx="875">
                  <c:v>44856</c:v>
                </c:pt>
                <c:pt idx="876">
                  <c:v>44857</c:v>
                </c:pt>
                <c:pt idx="877">
                  <c:v>44858</c:v>
                </c:pt>
                <c:pt idx="878">
                  <c:v>44859</c:v>
                </c:pt>
                <c:pt idx="879">
                  <c:v>44860</c:v>
                </c:pt>
                <c:pt idx="880">
                  <c:v>44861</c:v>
                </c:pt>
                <c:pt idx="881">
                  <c:v>44862</c:v>
                </c:pt>
                <c:pt idx="882">
                  <c:v>44863</c:v>
                </c:pt>
                <c:pt idx="883">
                  <c:v>44864</c:v>
                </c:pt>
                <c:pt idx="884">
                  <c:v>44865</c:v>
                </c:pt>
                <c:pt idx="885">
                  <c:v>44866</c:v>
                </c:pt>
                <c:pt idx="886">
                  <c:v>44867</c:v>
                </c:pt>
                <c:pt idx="887">
                  <c:v>44868</c:v>
                </c:pt>
                <c:pt idx="888">
                  <c:v>44869</c:v>
                </c:pt>
                <c:pt idx="889">
                  <c:v>44870</c:v>
                </c:pt>
                <c:pt idx="890">
                  <c:v>44871</c:v>
                </c:pt>
                <c:pt idx="891">
                  <c:v>44872</c:v>
                </c:pt>
                <c:pt idx="892">
                  <c:v>44873</c:v>
                </c:pt>
                <c:pt idx="893">
                  <c:v>44874</c:v>
                </c:pt>
                <c:pt idx="894">
                  <c:v>44875</c:v>
                </c:pt>
                <c:pt idx="895">
                  <c:v>44876</c:v>
                </c:pt>
                <c:pt idx="896">
                  <c:v>44877</c:v>
                </c:pt>
                <c:pt idx="897">
                  <c:v>44878</c:v>
                </c:pt>
                <c:pt idx="898">
                  <c:v>44879</c:v>
                </c:pt>
                <c:pt idx="899">
                  <c:v>44880</c:v>
                </c:pt>
                <c:pt idx="900">
                  <c:v>44881</c:v>
                </c:pt>
                <c:pt idx="901">
                  <c:v>44882</c:v>
                </c:pt>
                <c:pt idx="902">
                  <c:v>44883</c:v>
                </c:pt>
                <c:pt idx="903">
                  <c:v>44884</c:v>
                </c:pt>
                <c:pt idx="904">
                  <c:v>44885</c:v>
                </c:pt>
                <c:pt idx="905">
                  <c:v>44886</c:v>
                </c:pt>
                <c:pt idx="906">
                  <c:v>44887</c:v>
                </c:pt>
                <c:pt idx="907">
                  <c:v>44888</c:v>
                </c:pt>
                <c:pt idx="908">
                  <c:v>44889</c:v>
                </c:pt>
                <c:pt idx="909">
                  <c:v>44890</c:v>
                </c:pt>
                <c:pt idx="910">
                  <c:v>44891</c:v>
                </c:pt>
                <c:pt idx="911">
                  <c:v>44892</c:v>
                </c:pt>
                <c:pt idx="912">
                  <c:v>44893</c:v>
                </c:pt>
                <c:pt idx="913">
                  <c:v>44894</c:v>
                </c:pt>
                <c:pt idx="914">
                  <c:v>44895</c:v>
                </c:pt>
                <c:pt idx="915">
                  <c:v>44896</c:v>
                </c:pt>
                <c:pt idx="916">
                  <c:v>44897</c:v>
                </c:pt>
                <c:pt idx="917">
                  <c:v>44898</c:v>
                </c:pt>
                <c:pt idx="918">
                  <c:v>44899</c:v>
                </c:pt>
                <c:pt idx="919">
                  <c:v>44900</c:v>
                </c:pt>
                <c:pt idx="920">
                  <c:v>44901</c:v>
                </c:pt>
                <c:pt idx="921">
                  <c:v>44902</c:v>
                </c:pt>
                <c:pt idx="922">
                  <c:v>44903</c:v>
                </c:pt>
                <c:pt idx="923">
                  <c:v>44904</c:v>
                </c:pt>
                <c:pt idx="924">
                  <c:v>44905</c:v>
                </c:pt>
                <c:pt idx="925">
                  <c:v>44906</c:v>
                </c:pt>
                <c:pt idx="926">
                  <c:v>44907</c:v>
                </c:pt>
                <c:pt idx="927">
                  <c:v>44908</c:v>
                </c:pt>
                <c:pt idx="928">
                  <c:v>44909</c:v>
                </c:pt>
                <c:pt idx="929">
                  <c:v>44910</c:v>
                </c:pt>
                <c:pt idx="930">
                  <c:v>44911</c:v>
                </c:pt>
                <c:pt idx="931">
                  <c:v>44912</c:v>
                </c:pt>
                <c:pt idx="932">
                  <c:v>44913</c:v>
                </c:pt>
                <c:pt idx="933">
                  <c:v>44914</c:v>
                </c:pt>
                <c:pt idx="934">
                  <c:v>44915</c:v>
                </c:pt>
                <c:pt idx="935">
                  <c:v>44916</c:v>
                </c:pt>
                <c:pt idx="936">
                  <c:v>44917</c:v>
                </c:pt>
                <c:pt idx="937">
                  <c:v>44918</c:v>
                </c:pt>
                <c:pt idx="938">
                  <c:v>44919</c:v>
                </c:pt>
                <c:pt idx="939">
                  <c:v>44920</c:v>
                </c:pt>
                <c:pt idx="940">
                  <c:v>44921</c:v>
                </c:pt>
                <c:pt idx="941">
                  <c:v>44922</c:v>
                </c:pt>
                <c:pt idx="942">
                  <c:v>44923</c:v>
                </c:pt>
                <c:pt idx="943">
                  <c:v>44924</c:v>
                </c:pt>
                <c:pt idx="944">
                  <c:v>44925</c:v>
                </c:pt>
                <c:pt idx="945">
                  <c:v>44926</c:v>
                </c:pt>
                <c:pt idx="946">
                  <c:v>44927</c:v>
                </c:pt>
                <c:pt idx="947">
                  <c:v>44928</c:v>
                </c:pt>
                <c:pt idx="948">
                  <c:v>44929</c:v>
                </c:pt>
                <c:pt idx="949">
                  <c:v>44930</c:v>
                </c:pt>
                <c:pt idx="950">
                  <c:v>44931</c:v>
                </c:pt>
                <c:pt idx="951">
                  <c:v>44932</c:v>
                </c:pt>
                <c:pt idx="952">
                  <c:v>44933</c:v>
                </c:pt>
                <c:pt idx="953">
                  <c:v>44934</c:v>
                </c:pt>
                <c:pt idx="954">
                  <c:v>44935</c:v>
                </c:pt>
                <c:pt idx="955">
                  <c:v>44936</c:v>
                </c:pt>
                <c:pt idx="956">
                  <c:v>44937</c:v>
                </c:pt>
                <c:pt idx="957">
                  <c:v>44938</c:v>
                </c:pt>
                <c:pt idx="958">
                  <c:v>44939</c:v>
                </c:pt>
                <c:pt idx="959">
                  <c:v>44940</c:v>
                </c:pt>
                <c:pt idx="960">
                  <c:v>44941</c:v>
                </c:pt>
                <c:pt idx="961">
                  <c:v>44942</c:v>
                </c:pt>
                <c:pt idx="962">
                  <c:v>44943</c:v>
                </c:pt>
                <c:pt idx="963">
                  <c:v>44944</c:v>
                </c:pt>
                <c:pt idx="964">
                  <c:v>44945</c:v>
                </c:pt>
                <c:pt idx="965">
                  <c:v>44946</c:v>
                </c:pt>
                <c:pt idx="966">
                  <c:v>44947</c:v>
                </c:pt>
                <c:pt idx="967">
                  <c:v>44948</c:v>
                </c:pt>
                <c:pt idx="968">
                  <c:v>44949</c:v>
                </c:pt>
                <c:pt idx="969">
                  <c:v>44950</c:v>
                </c:pt>
                <c:pt idx="970">
                  <c:v>44951</c:v>
                </c:pt>
                <c:pt idx="971">
                  <c:v>44952</c:v>
                </c:pt>
                <c:pt idx="972">
                  <c:v>44953</c:v>
                </c:pt>
                <c:pt idx="973">
                  <c:v>44954</c:v>
                </c:pt>
                <c:pt idx="974">
                  <c:v>44955</c:v>
                </c:pt>
                <c:pt idx="975">
                  <c:v>44956</c:v>
                </c:pt>
                <c:pt idx="976">
                  <c:v>44957</c:v>
                </c:pt>
                <c:pt idx="977">
                  <c:v>44958</c:v>
                </c:pt>
                <c:pt idx="978">
                  <c:v>44959</c:v>
                </c:pt>
                <c:pt idx="979">
                  <c:v>44960</c:v>
                </c:pt>
                <c:pt idx="980">
                  <c:v>44961</c:v>
                </c:pt>
                <c:pt idx="981">
                  <c:v>44962</c:v>
                </c:pt>
                <c:pt idx="982">
                  <c:v>44963</c:v>
                </c:pt>
                <c:pt idx="983">
                  <c:v>44964</c:v>
                </c:pt>
                <c:pt idx="984">
                  <c:v>44965</c:v>
                </c:pt>
                <c:pt idx="985">
                  <c:v>44966</c:v>
                </c:pt>
                <c:pt idx="986">
                  <c:v>44967</c:v>
                </c:pt>
                <c:pt idx="987">
                  <c:v>44968</c:v>
                </c:pt>
                <c:pt idx="988">
                  <c:v>44969</c:v>
                </c:pt>
                <c:pt idx="989">
                  <c:v>44970</c:v>
                </c:pt>
                <c:pt idx="990">
                  <c:v>44971</c:v>
                </c:pt>
                <c:pt idx="991">
                  <c:v>44972</c:v>
                </c:pt>
                <c:pt idx="992">
                  <c:v>44973</c:v>
                </c:pt>
                <c:pt idx="993">
                  <c:v>44974</c:v>
                </c:pt>
                <c:pt idx="994">
                  <c:v>44975</c:v>
                </c:pt>
                <c:pt idx="995">
                  <c:v>44976</c:v>
                </c:pt>
                <c:pt idx="996">
                  <c:v>44977</c:v>
                </c:pt>
                <c:pt idx="997">
                  <c:v>44978</c:v>
                </c:pt>
                <c:pt idx="998">
                  <c:v>44979</c:v>
                </c:pt>
                <c:pt idx="999">
                  <c:v>44980</c:v>
                </c:pt>
                <c:pt idx="1000">
                  <c:v>44981</c:v>
                </c:pt>
                <c:pt idx="1001">
                  <c:v>44982</c:v>
                </c:pt>
                <c:pt idx="1002">
                  <c:v>44983</c:v>
                </c:pt>
                <c:pt idx="1003">
                  <c:v>44984</c:v>
                </c:pt>
                <c:pt idx="1004">
                  <c:v>44985</c:v>
                </c:pt>
                <c:pt idx="1005">
                  <c:v>44986</c:v>
                </c:pt>
                <c:pt idx="1006">
                  <c:v>44987</c:v>
                </c:pt>
                <c:pt idx="1007">
                  <c:v>44988</c:v>
                </c:pt>
                <c:pt idx="1008">
                  <c:v>44989</c:v>
                </c:pt>
                <c:pt idx="1009">
                  <c:v>44990</c:v>
                </c:pt>
                <c:pt idx="1010">
                  <c:v>44991</c:v>
                </c:pt>
                <c:pt idx="1011">
                  <c:v>44992</c:v>
                </c:pt>
                <c:pt idx="1012">
                  <c:v>44993</c:v>
                </c:pt>
                <c:pt idx="1013">
                  <c:v>44994</c:v>
                </c:pt>
                <c:pt idx="1014">
                  <c:v>44995</c:v>
                </c:pt>
                <c:pt idx="1015">
                  <c:v>44996</c:v>
                </c:pt>
                <c:pt idx="1016">
                  <c:v>44997</c:v>
                </c:pt>
                <c:pt idx="1017">
                  <c:v>44998</c:v>
                </c:pt>
                <c:pt idx="1018">
                  <c:v>44999</c:v>
                </c:pt>
                <c:pt idx="1019">
                  <c:v>45000</c:v>
                </c:pt>
                <c:pt idx="1020">
                  <c:v>45001</c:v>
                </c:pt>
                <c:pt idx="1021">
                  <c:v>45002</c:v>
                </c:pt>
                <c:pt idx="1022">
                  <c:v>45003</c:v>
                </c:pt>
                <c:pt idx="1023">
                  <c:v>45004</c:v>
                </c:pt>
                <c:pt idx="1024">
                  <c:v>45005</c:v>
                </c:pt>
                <c:pt idx="1025">
                  <c:v>45006</c:v>
                </c:pt>
                <c:pt idx="1026">
                  <c:v>45007</c:v>
                </c:pt>
                <c:pt idx="1027">
                  <c:v>45008</c:v>
                </c:pt>
                <c:pt idx="1028">
                  <c:v>45009</c:v>
                </c:pt>
                <c:pt idx="1029">
                  <c:v>45010</c:v>
                </c:pt>
                <c:pt idx="1030">
                  <c:v>45011</c:v>
                </c:pt>
                <c:pt idx="1031">
                  <c:v>45012</c:v>
                </c:pt>
                <c:pt idx="1032">
                  <c:v>45013</c:v>
                </c:pt>
                <c:pt idx="1033">
                  <c:v>45014</c:v>
                </c:pt>
                <c:pt idx="1034">
                  <c:v>45015</c:v>
                </c:pt>
                <c:pt idx="1035">
                  <c:v>45016</c:v>
                </c:pt>
                <c:pt idx="1036">
                  <c:v>45017</c:v>
                </c:pt>
                <c:pt idx="1037">
                  <c:v>45018</c:v>
                </c:pt>
                <c:pt idx="1038">
                  <c:v>45019</c:v>
                </c:pt>
                <c:pt idx="1039">
                  <c:v>45020</c:v>
                </c:pt>
                <c:pt idx="1040">
                  <c:v>45021</c:v>
                </c:pt>
                <c:pt idx="1041">
                  <c:v>45022</c:v>
                </c:pt>
                <c:pt idx="1042">
                  <c:v>45023</c:v>
                </c:pt>
                <c:pt idx="1043">
                  <c:v>45024</c:v>
                </c:pt>
                <c:pt idx="1044">
                  <c:v>45025</c:v>
                </c:pt>
                <c:pt idx="1045">
                  <c:v>45026</c:v>
                </c:pt>
                <c:pt idx="1046">
                  <c:v>45027</c:v>
                </c:pt>
                <c:pt idx="1047">
                  <c:v>45028</c:v>
                </c:pt>
                <c:pt idx="1048">
                  <c:v>45029</c:v>
                </c:pt>
                <c:pt idx="1049">
                  <c:v>45030</c:v>
                </c:pt>
                <c:pt idx="1050">
                  <c:v>45031</c:v>
                </c:pt>
                <c:pt idx="1051">
                  <c:v>45032</c:v>
                </c:pt>
                <c:pt idx="1052">
                  <c:v>45033</c:v>
                </c:pt>
                <c:pt idx="1053">
                  <c:v>45034</c:v>
                </c:pt>
                <c:pt idx="1054">
                  <c:v>45035</c:v>
                </c:pt>
                <c:pt idx="1055">
                  <c:v>45036</c:v>
                </c:pt>
                <c:pt idx="1056">
                  <c:v>45037</c:v>
                </c:pt>
                <c:pt idx="1057">
                  <c:v>45038</c:v>
                </c:pt>
                <c:pt idx="1058">
                  <c:v>45039</c:v>
                </c:pt>
                <c:pt idx="1059">
                  <c:v>45040</c:v>
                </c:pt>
                <c:pt idx="1060">
                  <c:v>45041</c:v>
                </c:pt>
                <c:pt idx="1061">
                  <c:v>45042</c:v>
                </c:pt>
                <c:pt idx="1062">
                  <c:v>45043</c:v>
                </c:pt>
                <c:pt idx="1063">
                  <c:v>45044</c:v>
                </c:pt>
                <c:pt idx="1064">
                  <c:v>45045</c:v>
                </c:pt>
                <c:pt idx="1065">
                  <c:v>45046</c:v>
                </c:pt>
                <c:pt idx="1066">
                  <c:v>45047</c:v>
                </c:pt>
                <c:pt idx="1067">
                  <c:v>45048</c:v>
                </c:pt>
                <c:pt idx="1068">
                  <c:v>45049</c:v>
                </c:pt>
                <c:pt idx="1069">
                  <c:v>45050</c:v>
                </c:pt>
                <c:pt idx="1070">
                  <c:v>45051</c:v>
                </c:pt>
                <c:pt idx="1071">
                  <c:v>45052</c:v>
                </c:pt>
                <c:pt idx="1072">
                  <c:v>45053</c:v>
                </c:pt>
                <c:pt idx="1073">
                  <c:v>45054</c:v>
                </c:pt>
                <c:pt idx="1074">
                  <c:v>45055</c:v>
                </c:pt>
                <c:pt idx="1075">
                  <c:v>45056</c:v>
                </c:pt>
                <c:pt idx="1076">
                  <c:v>45057</c:v>
                </c:pt>
                <c:pt idx="1077">
                  <c:v>45058</c:v>
                </c:pt>
                <c:pt idx="1078">
                  <c:v>45059</c:v>
                </c:pt>
                <c:pt idx="1079">
                  <c:v>45060</c:v>
                </c:pt>
                <c:pt idx="1080">
                  <c:v>45061</c:v>
                </c:pt>
                <c:pt idx="1081">
                  <c:v>45062</c:v>
                </c:pt>
                <c:pt idx="1082">
                  <c:v>45063</c:v>
                </c:pt>
                <c:pt idx="1083">
                  <c:v>45064</c:v>
                </c:pt>
                <c:pt idx="1084">
                  <c:v>45065</c:v>
                </c:pt>
                <c:pt idx="1085">
                  <c:v>45066</c:v>
                </c:pt>
                <c:pt idx="1086">
                  <c:v>45067</c:v>
                </c:pt>
                <c:pt idx="1087">
                  <c:v>45068</c:v>
                </c:pt>
                <c:pt idx="1088">
                  <c:v>45069</c:v>
                </c:pt>
                <c:pt idx="1089">
                  <c:v>45070</c:v>
                </c:pt>
                <c:pt idx="1090">
                  <c:v>45071</c:v>
                </c:pt>
                <c:pt idx="1091">
                  <c:v>45072</c:v>
                </c:pt>
                <c:pt idx="1092">
                  <c:v>45073</c:v>
                </c:pt>
                <c:pt idx="1093">
                  <c:v>45074</c:v>
                </c:pt>
                <c:pt idx="1094">
                  <c:v>45075</c:v>
                </c:pt>
                <c:pt idx="1095">
                  <c:v>45076</c:v>
                </c:pt>
                <c:pt idx="1096">
                  <c:v>45077</c:v>
                </c:pt>
                <c:pt idx="1097">
                  <c:v>45078</c:v>
                </c:pt>
                <c:pt idx="1098">
                  <c:v>45079</c:v>
                </c:pt>
                <c:pt idx="1099">
                  <c:v>45080</c:v>
                </c:pt>
                <c:pt idx="1100">
                  <c:v>45081</c:v>
                </c:pt>
                <c:pt idx="1101">
                  <c:v>45082</c:v>
                </c:pt>
                <c:pt idx="1102">
                  <c:v>45083</c:v>
                </c:pt>
                <c:pt idx="1103">
                  <c:v>45084</c:v>
                </c:pt>
                <c:pt idx="1104">
                  <c:v>45085</c:v>
                </c:pt>
                <c:pt idx="1105">
                  <c:v>45086</c:v>
                </c:pt>
                <c:pt idx="1106">
                  <c:v>45087</c:v>
                </c:pt>
                <c:pt idx="1107">
                  <c:v>45088</c:v>
                </c:pt>
                <c:pt idx="1108">
                  <c:v>45089</c:v>
                </c:pt>
                <c:pt idx="1109">
                  <c:v>45090</c:v>
                </c:pt>
                <c:pt idx="1110">
                  <c:v>45091</c:v>
                </c:pt>
                <c:pt idx="1111">
                  <c:v>45092</c:v>
                </c:pt>
                <c:pt idx="1112">
                  <c:v>45093</c:v>
                </c:pt>
                <c:pt idx="1113">
                  <c:v>45094</c:v>
                </c:pt>
                <c:pt idx="1114">
                  <c:v>45095</c:v>
                </c:pt>
                <c:pt idx="1115">
                  <c:v>45096</c:v>
                </c:pt>
                <c:pt idx="1116">
                  <c:v>45097</c:v>
                </c:pt>
                <c:pt idx="1117">
                  <c:v>45098</c:v>
                </c:pt>
                <c:pt idx="1118">
                  <c:v>45099</c:v>
                </c:pt>
                <c:pt idx="1119">
                  <c:v>45100</c:v>
                </c:pt>
                <c:pt idx="1120">
                  <c:v>45101</c:v>
                </c:pt>
                <c:pt idx="1121">
                  <c:v>45102</c:v>
                </c:pt>
                <c:pt idx="1122">
                  <c:v>45103</c:v>
                </c:pt>
                <c:pt idx="1123">
                  <c:v>45104</c:v>
                </c:pt>
                <c:pt idx="1124">
                  <c:v>45105</c:v>
                </c:pt>
                <c:pt idx="1125">
                  <c:v>45106</c:v>
                </c:pt>
                <c:pt idx="1126">
                  <c:v>45107</c:v>
                </c:pt>
                <c:pt idx="1127">
                  <c:v>45108</c:v>
                </c:pt>
                <c:pt idx="1128">
                  <c:v>45109</c:v>
                </c:pt>
                <c:pt idx="1129">
                  <c:v>45110</c:v>
                </c:pt>
                <c:pt idx="1130">
                  <c:v>45111</c:v>
                </c:pt>
                <c:pt idx="1131">
                  <c:v>45112</c:v>
                </c:pt>
                <c:pt idx="1132">
                  <c:v>45113</c:v>
                </c:pt>
                <c:pt idx="1133">
                  <c:v>45114</c:v>
                </c:pt>
                <c:pt idx="1134">
                  <c:v>45115</c:v>
                </c:pt>
                <c:pt idx="1135">
                  <c:v>45116</c:v>
                </c:pt>
                <c:pt idx="1136">
                  <c:v>45117</c:v>
                </c:pt>
                <c:pt idx="1137">
                  <c:v>45118</c:v>
                </c:pt>
                <c:pt idx="1138">
                  <c:v>45119</c:v>
                </c:pt>
                <c:pt idx="1139">
                  <c:v>45120</c:v>
                </c:pt>
                <c:pt idx="1140">
                  <c:v>45121</c:v>
                </c:pt>
                <c:pt idx="1141">
                  <c:v>45122</c:v>
                </c:pt>
                <c:pt idx="1142">
                  <c:v>45123</c:v>
                </c:pt>
                <c:pt idx="1143">
                  <c:v>45124</c:v>
                </c:pt>
                <c:pt idx="1144">
                  <c:v>45125</c:v>
                </c:pt>
                <c:pt idx="1145">
                  <c:v>45126</c:v>
                </c:pt>
                <c:pt idx="1146">
                  <c:v>45127</c:v>
                </c:pt>
                <c:pt idx="1147">
                  <c:v>45128</c:v>
                </c:pt>
                <c:pt idx="1148">
                  <c:v>45129</c:v>
                </c:pt>
                <c:pt idx="1149">
                  <c:v>45130</c:v>
                </c:pt>
                <c:pt idx="1150">
                  <c:v>45131</c:v>
                </c:pt>
                <c:pt idx="1151">
                  <c:v>45132</c:v>
                </c:pt>
                <c:pt idx="1152">
                  <c:v>45133</c:v>
                </c:pt>
                <c:pt idx="1153">
                  <c:v>45134</c:v>
                </c:pt>
                <c:pt idx="1154">
                  <c:v>45135</c:v>
                </c:pt>
                <c:pt idx="1155">
                  <c:v>45136</c:v>
                </c:pt>
                <c:pt idx="1156">
                  <c:v>45137</c:v>
                </c:pt>
                <c:pt idx="1157">
                  <c:v>45138</c:v>
                </c:pt>
                <c:pt idx="1158">
                  <c:v>45139</c:v>
                </c:pt>
                <c:pt idx="1159">
                  <c:v>45140</c:v>
                </c:pt>
                <c:pt idx="1160">
                  <c:v>45141</c:v>
                </c:pt>
                <c:pt idx="1161">
                  <c:v>45142</c:v>
                </c:pt>
                <c:pt idx="1162">
                  <c:v>45143</c:v>
                </c:pt>
                <c:pt idx="1163">
                  <c:v>45144</c:v>
                </c:pt>
                <c:pt idx="1164">
                  <c:v>45145</c:v>
                </c:pt>
                <c:pt idx="1165">
                  <c:v>45146</c:v>
                </c:pt>
                <c:pt idx="1166">
                  <c:v>45147</c:v>
                </c:pt>
                <c:pt idx="1167">
                  <c:v>45148</c:v>
                </c:pt>
                <c:pt idx="1168">
                  <c:v>45149</c:v>
                </c:pt>
                <c:pt idx="1169">
                  <c:v>45150</c:v>
                </c:pt>
                <c:pt idx="1170">
                  <c:v>45151</c:v>
                </c:pt>
                <c:pt idx="1171">
                  <c:v>45152</c:v>
                </c:pt>
                <c:pt idx="1172">
                  <c:v>45153</c:v>
                </c:pt>
                <c:pt idx="1173">
                  <c:v>45154</c:v>
                </c:pt>
                <c:pt idx="1174">
                  <c:v>45155</c:v>
                </c:pt>
                <c:pt idx="1175">
                  <c:v>45156</c:v>
                </c:pt>
                <c:pt idx="1176">
                  <c:v>45157</c:v>
                </c:pt>
                <c:pt idx="1177">
                  <c:v>45158</c:v>
                </c:pt>
                <c:pt idx="1178">
                  <c:v>45159</c:v>
                </c:pt>
                <c:pt idx="1179">
                  <c:v>45160</c:v>
                </c:pt>
                <c:pt idx="1180">
                  <c:v>45161</c:v>
                </c:pt>
                <c:pt idx="1181">
                  <c:v>45162</c:v>
                </c:pt>
                <c:pt idx="1182">
                  <c:v>45163</c:v>
                </c:pt>
                <c:pt idx="1183">
                  <c:v>45164</c:v>
                </c:pt>
                <c:pt idx="1184">
                  <c:v>45165</c:v>
                </c:pt>
                <c:pt idx="1185">
                  <c:v>45166</c:v>
                </c:pt>
                <c:pt idx="1186">
                  <c:v>45167</c:v>
                </c:pt>
                <c:pt idx="1187">
                  <c:v>45168</c:v>
                </c:pt>
                <c:pt idx="1188">
                  <c:v>45169</c:v>
                </c:pt>
                <c:pt idx="1189">
                  <c:v>45170</c:v>
                </c:pt>
                <c:pt idx="1190">
                  <c:v>45171</c:v>
                </c:pt>
                <c:pt idx="1191">
                  <c:v>45172</c:v>
                </c:pt>
                <c:pt idx="1192">
                  <c:v>45173</c:v>
                </c:pt>
                <c:pt idx="1193">
                  <c:v>45174</c:v>
                </c:pt>
                <c:pt idx="1194">
                  <c:v>45175</c:v>
                </c:pt>
                <c:pt idx="1195">
                  <c:v>45176</c:v>
                </c:pt>
                <c:pt idx="1196">
                  <c:v>45177</c:v>
                </c:pt>
                <c:pt idx="1197">
                  <c:v>45178</c:v>
                </c:pt>
                <c:pt idx="1198">
                  <c:v>45179</c:v>
                </c:pt>
                <c:pt idx="1199">
                  <c:v>45180</c:v>
                </c:pt>
                <c:pt idx="1200">
                  <c:v>45181</c:v>
                </c:pt>
                <c:pt idx="1201">
                  <c:v>45182</c:v>
                </c:pt>
                <c:pt idx="1202">
                  <c:v>45183</c:v>
                </c:pt>
                <c:pt idx="1203">
                  <c:v>45184</c:v>
                </c:pt>
                <c:pt idx="1204">
                  <c:v>45185</c:v>
                </c:pt>
                <c:pt idx="1205">
                  <c:v>45186</c:v>
                </c:pt>
                <c:pt idx="1206">
                  <c:v>45187</c:v>
                </c:pt>
                <c:pt idx="1207">
                  <c:v>45188</c:v>
                </c:pt>
                <c:pt idx="1208">
                  <c:v>45189</c:v>
                </c:pt>
                <c:pt idx="1209">
                  <c:v>45190</c:v>
                </c:pt>
                <c:pt idx="1210">
                  <c:v>45191</c:v>
                </c:pt>
                <c:pt idx="1211">
                  <c:v>45192</c:v>
                </c:pt>
                <c:pt idx="1212">
                  <c:v>45193</c:v>
                </c:pt>
                <c:pt idx="1213">
                  <c:v>45194</c:v>
                </c:pt>
                <c:pt idx="1214">
                  <c:v>45195</c:v>
                </c:pt>
                <c:pt idx="1215">
                  <c:v>45196</c:v>
                </c:pt>
                <c:pt idx="1216">
                  <c:v>45197</c:v>
                </c:pt>
                <c:pt idx="1217">
                  <c:v>45198</c:v>
                </c:pt>
                <c:pt idx="1218">
                  <c:v>45199</c:v>
                </c:pt>
                <c:pt idx="1219">
                  <c:v>45200</c:v>
                </c:pt>
                <c:pt idx="1220">
                  <c:v>45201</c:v>
                </c:pt>
                <c:pt idx="1221">
                  <c:v>45202</c:v>
                </c:pt>
                <c:pt idx="1222">
                  <c:v>45203</c:v>
                </c:pt>
                <c:pt idx="1223">
                  <c:v>45204</c:v>
                </c:pt>
                <c:pt idx="1224">
                  <c:v>45205</c:v>
                </c:pt>
                <c:pt idx="1225">
                  <c:v>45206</c:v>
                </c:pt>
                <c:pt idx="1226">
                  <c:v>45207</c:v>
                </c:pt>
                <c:pt idx="1227">
                  <c:v>45208</c:v>
                </c:pt>
                <c:pt idx="1228">
                  <c:v>45209</c:v>
                </c:pt>
                <c:pt idx="1229">
                  <c:v>45210</c:v>
                </c:pt>
                <c:pt idx="1230">
                  <c:v>45211</c:v>
                </c:pt>
                <c:pt idx="1231">
                  <c:v>45212</c:v>
                </c:pt>
                <c:pt idx="1232">
                  <c:v>45213</c:v>
                </c:pt>
                <c:pt idx="1233">
                  <c:v>45214</c:v>
                </c:pt>
                <c:pt idx="1234">
                  <c:v>45215</c:v>
                </c:pt>
                <c:pt idx="1235">
                  <c:v>45216</c:v>
                </c:pt>
                <c:pt idx="1236">
                  <c:v>45217</c:v>
                </c:pt>
                <c:pt idx="1237">
                  <c:v>45218</c:v>
                </c:pt>
                <c:pt idx="1238">
                  <c:v>45219</c:v>
                </c:pt>
                <c:pt idx="1239">
                  <c:v>45220</c:v>
                </c:pt>
                <c:pt idx="1240">
                  <c:v>45221</c:v>
                </c:pt>
                <c:pt idx="1241">
                  <c:v>45222</c:v>
                </c:pt>
                <c:pt idx="1242">
                  <c:v>45223</c:v>
                </c:pt>
                <c:pt idx="1243">
                  <c:v>45224</c:v>
                </c:pt>
                <c:pt idx="1244">
                  <c:v>45225</c:v>
                </c:pt>
                <c:pt idx="1245">
                  <c:v>45226</c:v>
                </c:pt>
                <c:pt idx="1246">
                  <c:v>45227</c:v>
                </c:pt>
                <c:pt idx="1247">
                  <c:v>45228</c:v>
                </c:pt>
                <c:pt idx="1248">
                  <c:v>45229</c:v>
                </c:pt>
                <c:pt idx="1249">
                  <c:v>45230</c:v>
                </c:pt>
                <c:pt idx="1250">
                  <c:v>45231</c:v>
                </c:pt>
                <c:pt idx="1251">
                  <c:v>45232</c:v>
                </c:pt>
                <c:pt idx="1252">
                  <c:v>45233</c:v>
                </c:pt>
                <c:pt idx="1253">
                  <c:v>45234</c:v>
                </c:pt>
                <c:pt idx="1254">
                  <c:v>45235</c:v>
                </c:pt>
                <c:pt idx="1255">
                  <c:v>45236</c:v>
                </c:pt>
                <c:pt idx="1256">
                  <c:v>45237</c:v>
                </c:pt>
                <c:pt idx="1257">
                  <c:v>45238</c:v>
                </c:pt>
                <c:pt idx="1258">
                  <c:v>45239</c:v>
                </c:pt>
                <c:pt idx="1259">
                  <c:v>45240</c:v>
                </c:pt>
                <c:pt idx="1260">
                  <c:v>45241</c:v>
                </c:pt>
                <c:pt idx="1261">
                  <c:v>45242</c:v>
                </c:pt>
                <c:pt idx="1262">
                  <c:v>45243</c:v>
                </c:pt>
                <c:pt idx="1263">
                  <c:v>45244</c:v>
                </c:pt>
                <c:pt idx="1264">
                  <c:v>45245</c:v>
                </c:pt>
                <c:pt idx="1265">
                  <c:v>45246</c:v>
                </c:pt>
                <c:pt idx="1266">
                  <c:v>45247</c:v>
                </c:pt>
                <c:pt idx="1267">
                  <c:v>45248</c:v>
                </c:pt>
                <c:pt idx="1268">
                  <c:v>45249</c:v>
                </c:pt>
                <c:pt idx="1269">
                  <c:v>45250</c:v>
                </c:pt>
                <c:pt idx="1270">
                  <c:v>45251</c:v>
                </c:pt>
                <c:pt idx="1271">
                  <c:v>45252</c:v>
                </c:pt>
                <c:pt idx="1272">
                  <c:v>45253</c:v>
                </c:pt>
                <c:pt idx="1273">
                  <c:v>45254</c:v>
                </c:pt>
                <c:pt idx="1274">
                  <c:v>45255</c:v>
                </c:pt>
                <c:pt idx="1275">
                  <c:v>45256</c:v>
                </c:pt>
                <c:pt idx="1276">
                  <c:v>45257</c:v>
                </c:pt>
                <c:pt idx="1277">
                  <c:v>45258</c:v>
                </c:pt>
                <c:pt idx="1278">
                  <c:v>45259</c:v>
                </c:pt>
                <c:pt idx="1279">
                  <c:v>45260</c:v>
                </c:pt>
                <c:pt idx="1280">
                  <c:v>45261</c:v>
                </c:pt>
                <c:pt idx="1281">
                  <c:v>45262</c:v>
                </c:pt>
                <c:pt idx="1282">
                  <c:v>45263</c:v>
                </c:pt>
                <c:pt idx="1283">
                  <c:v>45264</c:v>
                </c:pt>
                <c:pt idx="1284">
                  <c:v>45265</c:v>
                </c:pt>
                <c:pt idx="1285">
                  <c:v>45266</c:v>
                </c:pt>
                <c:pt idx="1286">
                  <c:v>45267</c:v>
                </c:pt>
                <c:pt idx="1287">
                  <c:v>45268</c:v>
                </c:pt>
                <c:pt idx="1288">
                  <c:v>45269</c:v>
                </c:pt>
                <c:pt idx="1289">
                  <c:v>45270</c:v>
                </c:pt>
                <c:pt idx="1290">
                  <c:v>45271</c:v>
                </c:pt>
                <c:pt idx="1291">
                  <c:v>45272</c:v>
                </c:pt>
                <c:pt idx="1292">
                  <c:v>45273</c:v>
                </c:pt>
                <c:pt idx="1293">
                  <c:v>45274</c:v>
                </c:pt>
                <c:pt idx="1294">
                  <c:v>45275</c:v>
                </c:pt>
                <c:pt idx="1295">
                  <c:v>45276</c:v>
                </c:pt>
                <c:pt idx="1296">
                  <c:v>45277</c:v>
                </c:pt>
                <c:pt idx="1297">
                  <c:v>45278</c:v>
                </c:pt>
                <c:pt idx="1298">
                  <c:v>45279</c:v>
                </c:pt>
                <c:pt idx="1299">
                  <c:v>45280</c:v>
                </c:pt>
                <c:pt idx="1300">
                  <c:v>45281</c:v>
                </c:pt>
                <c:pt idx="1301">
                  <c:v>45282</c:v>
                </c:pt>
                <c:pt idx="1302">
                  <c:v>45283</c:v>
                </c:pt>
                <c:pt idx="1303">
                  <c:v>45284</c:v>
                </c:pt>
                <c:pt idx="1304">
                  <c:v>45285</c:v>
                </c:pt>
                <c:pt idx="1305">
                  <c:v>45286</c:v>
                </c:pt>
                <c:pt idx="1306">
                  <c:v>45287</c:v>
                </c:pt>
                <c:pt idx="1307">
                  <c:v>45288</c:v>
                </c:pt>
                <c:pt idx="1308">
                  <c:v>45289</c:v>
                </c:pt>
                <c:pt idx="1309">
                  <c:v>45290</c:v>
                </c:pt>
                <c:pt idx="1310">
                  <c:v>45291</c:v>
                </c:pt>
                <c:pt idx="1311">
                  <c:v>45292</c:v>
                </c:pt>
                <c:pt idx="1312">
                  <c:v>45293</c:v>
                </c:pt>
                <c:pt idx="1313">
                  <c:v>45294</c:v>
                </c:pt>
                <c:pt idx="1314">
                  <c:v>45295</c:v>
                </c:pt>
                <c:pt idx="1315">
                  <c:v>45296</c:v>
                </c:pt>
                <c:pt idx="1316">
                  <c:v>45297</c:v>
                </c:pt>
                <c:pt idx="1317">
                  <c:v>45298</c:v>
                </c:pt>
                <c:pt idx="1318">
                  <c:v>45299</c:v>
                </c:pt>
                <c:pt idx="1319">
                  <c:v>45300</c:v>
                </c:pt>
                <c:pt idx="1320">
                  <c:v>45301</c:v>
                </c:pt>
                <c:pt idx="1321">
                  <c:v>45302</c:v>
                </c:pt>
                <c:pt idx="1322">
                  <c:v>45303</c:v>
                </c:pt>
                <c:pt idx="1323">
                  <c:v>45304</c:v>
                </c:pt>
                <c:pt idx="1324">
                  <c:v>45305</c:v>
                </c:pt>
                <c:pt idx="1325">
                  <c:v>45306</c:v>
                </c:pt>
                <c:pt idx="1326">
                  <c:v>45307</c:v>
                </c:pt>
                <c:pt idx="1327">
                  <c:v>45308</c:v>
                </c:pt>
                <c:pt idx="1328">
                  <c:v>45309</c:v>
                </c:pt>
                <c:pt idx="1329">
                  <c:v>45310</c:v>
                </c:pt>
                <c:pt idx="1330">
                  <c:v>45311</c:v>
                </c:pt>
                <c:pt idx="1331">
                  <c:v>45312</c:v>
                </c:pt>
                <c:pt idx="1332">
                  <c:v>45313</c:v>
                </c:pt>
                <c:pt idx="1333">
                  <c:v>45314</c:v>
                </c:pt>
                <c:pt idx="1334">
                  <c:v>45315</c:v>
                </c:pt>
                <c:pt idx="1335">
                  <c:v>45316</c:v>
                </c:pt>
                <c:pt idx="1336">
                  <c:v>45317</c:v>
                </c:pt>
                <c:pt idx="1337">
                  <c:v>45318</c:v>
                </c:pt>
                <c:pt idx="1338">
                  <c:v>45319</c:v>
                </c:pt>
                <c:pt idx="1339">
                  <c:v>45320</c:v>
                </c:pt>
                <c:pt idx="1340">
                  <c:v>45321</c:v>
                </c:pt>
                <c:pt idx="1341">
                  <c:v>45322</c:v>
                </c:pt>
                <c:pt idx="1342">
                  <c:v>45323</c:v>
                </c:pt>
                <c:pt idx="1343">
                  <c:v>45324</c:v>
                </c:pt>
                <c:pt idx="1344">
                  <c:v>45325</c:v>
                </c:pt>
                <c:pt idx="1345">
                  <c:v>45326</c:v>
                </c:pt>
                <c:pt idx="1346">
                  <c:v>45327</c:v>
                </c:pt>
                <c:pt idx="1347">
                  <c:v>45328</c:v>
                </c:pt>
                <c:pt idx="1348">
                  <c:v>45329</c:v>
                </c:pt>
                <c:pt idx="1349">
                  <c:v>45330</c:v>
                </c:pt>
                <c:pt idx="1350">
                  <c:v>45331</c:v>
                </c:pt>
                <c:pt idx="1351">
                  <c:v>45332</c:v>
                </c:pt>
                <c:pt idx="1352">
                  <c:v>45333</c:v>
                </c:pt>
                <c:pt idx="1353">
                  <c:v>45334</c:v>
                </c:pt>
                <c:pt idx="1354">
                  <c:v>45335</c:v>
                </c:pt>
                <c:pt idx="1355">
                  <c:v>45336</c:v>
                </c:pt>
                <c:pt idx="1356">
                  <c:v>45337</c:v>
                </c:pt>
                <c:pt idx="1357">
                  <c:v>45338</c:v>
                </c:pt>
                <c:pt idx="1358">
                  <c:v>45339</c:v>
                </c:pt>
                <c:pt idx="1359">
                  <c:v>45340</c:v>
                </c:pt>
                <c:pt idx="1360">
                  <c:v>45341</c:v>
                </c:pt>
                <c:pt idx="1361">
                  <c:v>45342</c:v>
                </c:pt>
                <c:pt idx="1362">
                  <c:v>45343</c:v>
                </c:pt>
                <c:pt idx="1363">
                  <c:v>45344</c:v>
                </c:pt>
                <c:pt idx="1364">
                  <c:v>45345</c:v>
                </c:pt>
                <c:pt idx="1365">
                  <c:v>45346</c:v>
                </c:pt>
                <c:pt idx="1366">
                  <c:v>45347</c:v>
                </c:pt>
                <c:pt idx="1367">
                  <c:v>45348</c:v>
                </c:pt>
                <c:pt idx="1368">
                  <c:v>45349</c:v>
                </c:pt>
                <c:pt idx="1369">
                  <c:v>45350</c:v>
                </c:pt>
                <c:pt idx="1370">
                  <c:v>45351</c:v>
                </c:pt>
                <c:pt idx="1371">
                  <c:v>45352</c:v>
                </c:pt>
                <c:pt idx="1372">
                  <c:v>45353</c:v>
                </c:pt>
                <c:pt idx="1373">
                  <c:v>45354</c:v>
                </c:pt>
                <c:pt idx="1374">
                  <c:v>45355</c:v>
                </c:pt>
                <c:pt idx="1375">
                  <c:v>45356</c:v>
                </c:pt>
                <c:pt idx="1376">
                  <c:v>45357</c:v>
                </c:pt>
                <c:pt idx="1377">
                  <c:v>45358</c:v>
                </c:pt>
                <c:pt idx="1378">
                  <c:v>45359</c:v>
                </c:pt>
                <c:pt idx="1379">
                  <c:v>45360</c:v>
                </c:pt>
                <c:pt idx="1380">
                  <c:v>45361</c:v>
                </c:pt>
                <c:pt idx="1381">
                  <c:v>45362</c:v>
                </c:pt>
                <c:pt idx="1382">
                  <c:v>45363</c:v>
                </c:pt>
                <c:pt idx="1383">
                  <c:v>45364</c:v>
                </c:pt>
                <c:pt idx="1384">
                  <c:v>45365</c:v>
                </c:pt>
                <c:pt idx="1385">
                  <c:v>45366</c:v>
                </c:pt>
                <c:pt idx="1386">
                  <c:v>45367</c:v>
                </c:pt>
                <c:pt idx="1387">
                  <c:v>45368</c:v>
                </c:pt>
                <c:pt idx="1388">
                  <c:v>45369</c:v>
                </c:pt>
                <c:pt idx="1389">
                  <c:v>45370</c:v>
                </c:pt>
                <c:pt idx="1390">
                  <c:v>45371</c:v>
                </c:pt>
                <c:pt idx="1391">
                  <c:v>45372</c:v>
                </c:pt>
                <c:pt idx="1392">
                  <c:v>45373</c:v>
                </c:pt>
                <c:pt idx="1393">
                  <c:v>45374</c:v>
                </c:pt>
                <c:pt idx="1394">
                  <c:v>45375</c:v>
                </c:pt>
                <c:pt idx="1395">
                  <c:v>45376</c:v>
                </c:pt>
                <c:pt idx="1396">
                  <c:v>45377</c:v>
                </c:pt>
                <c:pt idx="1397">
                  <c:v>45378</c:v>
                </c:pt>
                <c:pt idx="1398">
                  <c:v>45379</c:v>
                </c:pt>
                <c:pt idx="1399">
                  <c:v>45380</c:v>
                </c:pt>
                <c:pt idx="1400">
                  <c:v>45381</c:v>
                </c:pt>
                <c:pt idx="1401">
                  <c:v>45382</c:v>
                </c:pt>
                <c:pt idx="1402">
                  <c:v>45383</c:v>
                </c:pt>
                <c:pt idx="1403">
                  <c:v>45384</c:v>
                </c:pt>
                <c:pt idx="1404">
                  <c:v>45385</c:v>
                </c:pt>
                <c:pt idx="1405">
                  <c:v>45386</c:v>
                </c:pt>
                <c:pt idx="1406">
                  <c:v>45387</c:v>
                </c:pt>
                <c:pt idx="1407">
                  <c:v>45388</c:v>
                </c:pt>
                <c:pt idx="1408">
                  <c:v>45389</c:v>
                </c:pt>
                <c:pt idx="1409">
                  <c:v>45390</c:v>
                </c:pt>
                <c:pt idx="1410">
                  <c:v>45391</c:v>
                </c:pt>
                <c:pt idx="1411">
                  <c:v>45392</c:v>
                </c:pt>
                <c:pt idx="1412">
                  <c:v>45393</c:v>
                </c:pt>
                <c:pt idx="1413">
                  <c:v>45394</c:v>
                </c:pt>
                <c:pt idx="1414">
                  <c:v>45395</c:v>
                </c:pt>
                <c:pt idx="1415">
                  <c:v>45396</c:v>
                </c:pt>
                <c:pt idx="1416">
                  <c:v>45397</c:v>
                </c:pt>
                <c:pt idx="1417">
                  <c:v>45398</c:v>
                </c:pt>
                <c:pt idx="1418">
                  <c:v>45399</c:v>
                </c:pt>
                <c:pt idx="1419">
                  <c:v>45400</c:v>
                </c:pt>
                <c:pt idx="1420">
                  <c:v>45401</c:v>
                </c:pt>
                <c:pt idx="1421">
                  <c:v>45402</c:v>
                </c:pt>
                <c:pt idx="1422">
                  <c:v>45403</c:v>
                </c:pt>
                <c:pt idx="1423">
                  <c:v>45404</c:v>
                </c:pt>
                <c:pt idx="1424">
                  <c:v>45405</c:v>
                </c:pt>
                <c:pt idx="1425">
                  <c:v>45406</c:v>
                </c:pt>
                <c:pt idx="1426">
                  <c:v>45407</c:v>
                </c:pt>
                <c:pt idx="1427">
                  <c:v>45408</c:v>
                </c:pt>
                <c:pt idx="1428">
                  <c:v>45409</c:v>
                </c:pt>
                <c:pt idx="1429">
                  <c:v>45410</c:v>
                </c:pt>
                <c:pt idx="1430">
                  <c:v>45411</c:v>
                </c:pt>
                <c:pt idx="1431">
                  <c:v>45412</c:v>
                </c:pt>
                <c:pt idx="1432">
                  <c:v>45413</c:v>
                </c:pt>
                <c:pt idx="1433">
                  <c:v>45414</c:v>
                </c:pt>
                <c:pt idx="1434">
                  <c:v>45415</c:v>
                </c:pt>
                <c:pt idx="1435">
                  <c:v>45416</c:v>
                </c:pt>
                <c:pt idx="1436">
                  <c:v>45417</c:v>
                </c:pt>
                <c:pt idx="1437">
                  <c:v>45418</c:v>
                </c:pt>
                <c:pt idx="1438">
                  <c:v>45419</c:v>
                </c:pt>
                <c:pt idx="1439">
                  <c:v>45420</c:v>
                </c:pt>
                <c:pt idx="1440">
                  <c:v>45421</c:v>
                </c:pt>
                <c:pt idx="1441">
                  <c:v>45422</c:v>
                </c:pt>
                <c:pt idx="1442">
                  <c:v>45423</c:v>
                </c:pt>
                <c:pt idx="1443">
                  <c:v>45424</c:v>
                </c:pt>
                <c:pt idx="1444">
                  <c:v>45425</c:v>
                </c:pt>
                <c:pt idx="1445">
                  <c:v>45426</c:v>
                </c:pt>
                <c:pt idx="1446">
                  <c:v>45427</c:v>
                </c:pt>
                <c:pt idx="1447">
                  <c:v>45428</c:v>
                </c:pt>
                <c:pt idx="1448">
                  <c:v>45429</c:v>
                </c:pt>
                <c:pt idx="1449">
                  <c:v>45430</c:v>
                </c:pt>
                <c:pt idx="1450">
                  <c:v>45431</c:v>
                </c:pt>
                <c:pt idx="1451">
                  <c:v>45432</c:v>
                </c:pt>
                <c:pt idx="1452">
                  <c:v>45433</c:v>
                </c:pt>
                <c:pt idx="1453">
                  <c:v>45434</c:v>
                </c:pt>
                <c:pt idx="1454">
                  <c:v>45435</c:v>
                </c:pt>
                <c:pt idx="1455">
                  <c:v>45436</c:v>
                </c:pt>
                <c:pt idx="1456">
                  <c:v>45437</c:v>
                </c:pt>
                <c:pt idx="1457">
                  <c:v>45438</c:v>
                </c:pt>
                <c:pt idx="1458">
                  <c:v>45439</c:v>
                </c:pt>
                <c:pt idx="1459">
                  <c:v>45440</c:v>
                </c:pt>
                <c:pt idx="1460">
                  <c:v>45441</c:v>
                </c:pt>
                <c:pt idx="1461">
                  <c:v>45442</c:v>
                </c:pt>
                <c:pt idx="1462">
                  <c:v>45443</c:v>
                </c:pt>
                <c:pt idx="1463">
                  <c:v>45444</c:v>
                </c:pt>
                <c:pt idx="1464">
                  <c:v>45445</c:v>
                </c:pt>
                <c:pt idx="1465">
                  <c:v>45446</c:v>
                </c:pt>
                <c:pt idx="1466">
                  <c:v>45447</c:v>
                </c:pt>
                <c:pt idx="1467">
                  <c:v>45448</c:v>
                </c:pt>
                <c:pt idx="1468">
                  <c:v>45449</c:v>
                </c:pt>
                <c:pt idx="1469">
                  <c:v>45450</c:v>
                </c:pt>
                <c:pt idx="1470">
                  <c:v>45451</c:v>
                </c:pt>
                <c:pt idx="1471">
                  <c:v>45452</c:v>
                </c:pt>
                <c:pt idx="1472">
                  <c:v>45453</c:v>
                </c:pt>
                <c:pt idx="1473">
                  <c:v>45454</c:v>
                </c:pt>
                <c:pt idx="1474">
                  <c:v>45455</c:v>
                </c:pt>
                <c:pt idx="1475">
                  <c:v>45456</c:v>
                </c:pt>
                <c:pt idx="1476">
                  <c:v>45457</c:v>
                </c:pt>
                <c:pt idx="1477">
                  <c:v>45458</c:v>
                </c:pt>
                <c:pt idx="1478">
                  <c:v>45459</c:v>
                </c:pt>
                <c:pt idx="1479">
                  <c:v>45460</c:v>
                </c:pt>
                <c:pt idx="1480">
                  <c:v>45461</c:v>
                </c:pt>
                <c:pt idx="1481">
                  <c:v>45462</c:v>
                </c:pt>
                <c:pt idx="1482">
                  <c:v>45463</c:v>
                </c:pt>
                <c:pt idx="1483">
                  <c:v>45464</c:v>
                </c:pt>
                <c:pt idx="1484">
                  <c:v>45465</c:v>
                </c:pt>
                <c:pt idx="1485">
                  <c:v>45466</c:v>
                </c:pt>
                <c:pt idx="1486">
                  <c:v>45467</c:v>
                </c:pt>
                <c:pt idx="1487">
                  <c:v>45468</c:v>
                </c:pt>
                <c:pt idx="1488">
                  <c:v>45469</c:v>
                </c:pt>
                <c:pt idx="1489">
                  <c:v>45470</c:v>
                </c:pt>
                <c:pt idx="1490">
                  <c:v>45471</c:v>
                </c:pt>
                <c:pt idx="1491">
                  <c:v>45472</c:v>
                </c:pt>
                <c:pt idx="1492">
                  <c:v>45473</c:v>
                </c:pt>
                <c:pt idx="1493">
                  <c:v>45474</c:v>
                </c:pt>
                <c:pt idx="1494">
                  <c:v>45475</c:v>
                </c:pt>
                <c:pt idx="1495">
                  <c:v>45476</c:v>
                </c:pt>
                <c:pt idx="1496">
                  <c:v>45477</c:v>
                </c:pt>
                <c:pt idx="1497">
                  <c:v>45478</c:v>
                </c:pt>
                <c:pt idx="1498">
                  <c:v>45479</c:v>
                </c:pt>
                <c:pt idx="1499">
                  <c:v>45480</c:v>
                </c:pt>
                <c:pt idx="1500">
                  <c:v>45481</c:v>
                </c:pt>
                <c:pt idx="1501">
                  <c:v>45482</c:v>
                </c:pt>
                <c:pt idx="1502">
                  <c:v>45483</c:v>
                </c:pt>
                <c:pt idx="1503">
                  <c:v>45484</c:v>
                </c:pt>
                <c:pt idx="1504">
                  <c:v>45485</c:v>
                </c:pt>
                <c:pt idx="1505">
                  <c:v>45486</c:v>
                </c:pt>
                <c:pt idx="1506">
                  <c:v>45487</c:v>
                </c:pt>
                <c:pt idx="1507">
                  <c:v>45488</c:v>
                </c:pt>
                <c:pt idx="1508">
                  <c:v>45489</c:v>
                </c:pt>
                <c:pt idx="1509">
                  <c:v>45490</c:v>
                </c:pt>
                <c:pt idx="1510">
                  <c:v>45491</c:v>
                </c:pt>
                <c:pt idx="1511">
                  <c:v>45492</c:v>
                </c:pt>
                <c:pt idx="1512">
                  <c:v>45493</c:v>
                </c:pt>
                <c:pt idx="1513">
                  <c:v>45494</c:v>
                </c:pt>
                <c:pt idx="1514">
                  <c:v>45495</c:v>
                </c:pt>
                <c:pt idx="1515">
                  <c:v>45496</c:v>
                </c:pt>
                <c:pt idx="1516">
                  <c:v>45497</c:v>
                </c:pt>
                <c:pt idx="1517">
                  <c:v>45498</c:v>
                </c:pt>
                <c:pt idx="1518">
                  <c:v>45499</c:v>
                </c:pt>
                <c:pt idx="1519">
                  <c:v>45500</c:v>
                </c:pt>
                <c:pt idx="1520">
                  <c:v>45501</c:v>
                </c:pt>
                <c:pt idx="1521">
                  <c:v>45502</c:v>
                </c:pt>
                <c:pt idx="1522">
                  <c:v>45503</c:v>
                </c:pt>
                <c:pt idx="1523">
                  <c:v>45504</c:v>
                </c:pt>
                <c:pt idx="1524">
                  <c:v>45505</c:v>
                </c:pt>
                <c:pt idx="1525">
                  <c:v>45506</c:v>
                </c:pt>
                <c:pt idx="1526">
                  <c:v>45507</c:v>
                </c:pt>
                <c:pt idx="1527">
                  <c:v>45508</c:v>
                </c:pt>
                <c:pt idx="1528">
                  <c:v>45509</c:v>
                </c:pt>
                <c:pt idx="1529">
                  <c:v>45510</c:v>
                </c:pt>
                <c:pt idx="1530">
                  <c:v>45511</c:v>
                </c:pt>
                <c:pt idx="1531">
                  <c:v>45512</c:v>
                </c:pt>
                <c:pt idx="1532">
                  <c:v>45513</c:v>
                </c:pt>
                <c:pt idx="1533">
                  <c:v>45514</c:v>
                </c:pt>
                <c:pt idx="1534">
                  <c:v>45515</c:v>
                </c:pt>
                <c:pt idx="1535">
                  <c:v>45516</c:v>
                </c:pt>
                <c:pt idx="1536">
                  <c:v>45517</c:v>
                </c:pt>
                <c:pt idx="1537">
                  <c:v>45518</c:v>
                </c:pt>
                <c:pt idx="1538">
                  <c:v>45519</c:v>
                </c:pt>
                <c:pt idx="1539">
                  <c:v>45520</c:v>
                </c:pt>
                <c:pt idx="1540">
                  <c:v>45521</c:v>
                </c:pt>
                <c:pt idx="1541">
                  <c:v>45522</c:v>
                </c:pt>
                <c:pt idx="1542">
                  <c:v>45523</c:v>
                </c:pt>
                <c:pt idx="1543">
                  <c:v>45524</c:v>
                </c:pt>
                <c:pt idx="1544">
                  <c:v>45525</c:v>
                </c:pt>
                <c:pt idx="1545">
                  <c:v>45526</c:v>
                </c:pt>
                <c:pt idx="1546">
                  <c:v>45527</c:v>
                </c:pt>
                <c:pt idx="1547">
                  <c:v>45528</c:v>
                </c:pt>
                <c:pt idx="1548">
                  <c:v>45529</c:v>
                </c:pt>
                <c:pt idx="1549">
                  <c:v>45530</c:v>
                </c:pt>
                <c:pt idx="1550">
                  <c:v>45531</c:v>
                </c:pt>
                <c:pt idx="1551">
                  <c:v>45532</c:v>
                </c:pt>
                <c:pt idx="1552">
                  <c:v>45533</c:v>
                </c:pt>
                <c:pt idx="1553">
                  <c:v>45534</c:v>
                </c:pt>
                <c:pt idx="1554">
                  <c:v>45535</c:v>
                </c:pt>
                <c:pt idx="1555">
                  <c:v>45536</c:v>
                </c:pt>
                <c:pt idx="1556">
                  <c:v>45537</c:v>
                </c:pt>
                <c:pt idx="1557">
                  <c:v>45538</c:v>
                </c:pt>
                <c:pt idx="1558">
                  <c:v>45539</c:v>
                </c:pt>
                <c:pt idx="1559">
                  <c:v>45540</c:v>
                </c:pt>
                <c:pt idx="1560">
                  <c:v>45541</c:v>
                </c:pt>
                <c:pt idx="1561">
                  <c:v>45542</c:v>
                </c:pt>
                <c:pt idx="1562">
                  <c:v>45543</c:v>
                </c:pt>
                <c:pt idx="1563">
                  <c:v>45544</c:v>
                </c:pt>
                <c:pt idx="1564">
                  <c:v>45545</c:v>
                </c:pt>
                <c:pt idx="1565">
                  <c:v>45546</c:v>
                </c:pt>
                <c:pt idx="1566">
                  <c:v>45547</c:v>
                </c:pt>
                <c:pt idx="1567">
                  <c:v>45548</c:v>
                </c:pt>
                <c:pt idx="1568">
                  <c:v>45549</c:v>
                </c:pt>
                <c:pt idx="1569">
                  <c:v>45550</c:v>
                </c:pt>
                <c:pt idx="1570">
                  <c:v>45551</c:v>
                </c:pt>
                <c:pt idx="1571">
                  <c:v>45552</c:v>
                </c:pt>
                <c:pt idx="1572">
                  <c:v>45553</c:v>
                </c:pt>
                <c:pt idx="1573">
                  <c:v>45554</c:v>
                </c:pt>
                <c:pt idx="1574">
                  <c:v>45555</c:v>
                </c:pt>
                <c:pt idx="1575">
                  <c:v>45556</c:v>
                </c:pt>
                <c:pt idx="1576">
                  <c:v>45557</c:v>
                </c:pt>
                <c:pt idx="1577">
                  <c:v>45558</c:v>
                </c:pt>
                <c:pt idx="1578">
                  <c:v>45559</c:v>
                </c:pt>
                <c:pt idx="1579">
                  <c:v>45560</c:v>
                </c:pt>
                <c:pt idx="1580">
                  <c:v>45561</c:v>
                </c:pt>
                <c:pt idx="1581">
                  <c:v>45562</c:v>
                </c:pt>
                <c:pt idx="1582">
                  <c:v>45563</c:v>
                </c:pt>
                <c:pt idx="1583">
                  <c:v>45564</c:v>
                </c:pt>
                <c:pt idx="1584">
                  <c:v>45565</c:v>
                </c:pt>
                <c:pt idx="1585">
                  <c:v>45566</c:v>
                </c:pt>
                <c:pt idx="1586">
                  <c:v>45567</c:v>
                </c:pt>
                <c:pt idx="1587">
                  <c:v>45568</c:v>
                </c:pt>
                <c:pt idx="1588">
                  <c:v>45569</c:v>
                </c:pt>
                <c:pt idx="1589">
                  <c:v>45570</c:v>
                </c:pt>
                <c:pt idx="1590">
                  <c:v>45571</c:v>
                </c:pt>
                <c:pt idx="1591">
                  <c:v>45572</c:v>
                </c:pt>
                <c:pt idx="1592">
                  <c:v>45573</c:v>
                </c:pt>
                <c:pt idx="1593">
                  <c:v>45574</c:v>
                </c:pt>
                <c:pt idx="1594">
                  <c:v>45575</c:v>
                </c:pt>
                <c:pt idx="1595">
                  <c:v>45576</c:v>
                </c:pt>
                <c:pt idx="1596">
                  <c:v>45577</c:v>
                </c:pt>
                <c:pt idx="1597">
                  <c:v>45578</c:v>
                </c:pt>
                <c:pt idx="1598">
                  <c:v>45579</c:v>
                </c:pt>
                <c:pt idx="1599">
                  <c:v>45580</c:v>
                </c:pt>
                <c:pt idx="1600">
                  <c:v>45581</c:v>
                </c:pt>
                <c:pt idx="1601">
                  <c:v>45582</c:v>
                </c:pt>
                <c:pt idx="1602">
                  <c:v>45583</c:v>
                </c:pt>
                <c:pt idx="1603">
                  <c:v>45584</c:v>
                </c:pt>
                <c:pt idx="1604">
                  <c:v>45585</c:v>
                </c:pt>
                <c:pt idx="1605">
                  <c:v>45586</c:v>
                </c:pt>
                <c:pt idx="1606">
                  <c:v>45587</c:v>
                </c:pt>
                <c:pt idx="1607">
                  <c:v>45588</c:v>
                </c:pt>
                <c:pt idx="1608">
                  <c:v>45589</c:v>
                </c:pt>
                <c:pt idx="1609">
                  <c:v>45590</c:v>
                </c:pt>
                <c:pt idx="1610">
                  <c:v>45591</c:v>
                </c:pt>
                <c:pt idx="1611">
                  <c:v>45592</c:v>
                </c:pt>
                <c:pt idx="1612">
                  <c:v>45593</c:v>
                </c:pt>
                <c:pt idx="1613">
                  <c:v>45594</c:v>
                </c:pt>
                <c:pt idx="1614">
                  <c:v>45595</c:v>
                </c:pt>
                <c:pt idx="1615">
                  <c:v>45596</c:v>
                </c:pt>
                <c:pt idx="1616">
                  <c:v>45597</c:v>
                </c:pt>
                <c:pt idx="1617">
                  <c:v>45598</c:v>
                </c:pt>
                <c:pt idx="1618">
                  <c:v>45599</c:v>
                </c:pt>
                <c:pt idx="1619">
                  <c:v>45600</c:v>
                </c:pt>
                <c:pt idx="1620">
                  <c:v>45601</c:v>
                </c:pt>
                <c:pt idx="1621">
                  <c:v>45602</c:v>
                </c:pt>
                <c:pt idx="1622">
                  <c:v>45603</c:v>
                </c:pt>
                <c:pt idx="1623">
                  <c:v>45604</c:v>
                </c:pt>
                <c:pt idx="1624">
                  <c:v>45605</c:v>
                </c:pt>
                <c:pt idx="1625">
                  <c:v>45606</c:v>
                </c:pt>
                <c:pt idx="1626">
                  <c:v>45607</c:v>
                </c:pt>
                <c:pt idx="1627">
                  <c:v>45608</c:v>
                </c:pt>
                <c:pt idx="1628">
                  <c:v>45609</c:v>
                </c:pt>
                <c:pt idx="1629">
                  <c:v>45610</c:v>
                </c:pt>
                <c:pt idx="1630">
                  <c:v>45611</c:v>
                </c:pt>
                <c:pt idx="1631">
                  <c:v>45612</c:v>
                </c:pt>
                <c:pt idx="1632">
                  <c:v>45613</c:v>
                </c:pt>
                <c:pt idx="1633">
                  <c:v>45614</c:v>
                </c:pt>
                <c:pt idx="1634">
                  <c:v>45615</c:v>
                </c:pt>
                <c:pt idx="1635">
                  <c:v>45616</c:v>
                </c:pt>
                <c:pt idx="1636">
                  <c:v>45617</c:v>
                </c:pt>
                <c:pt idx="1637">
                  <c:v>45618</c:v>
                </c:pt>
                <c:pt idx="1638">
                  <c:v>45619</c:v>
                </c:pt>
                <c:pt idx="1639">
                  <c:v>45620</c:v>
                </c:pt>
                <c:pt idx="1640">
                  <c:v>45621</c:v>
                </c:pt>
                <c:pt idx="1641">
                  <c:v>45622</c:v>
                </c:pt>
                <c:pt idx="1642">
                  <c:v>45623</c:v>
                </c:pt>
                <c:pt idx="1643">
                  <c:v>45624</c:v>
                </c:pt>
                <c:pt idx="1644">
                  <c:v>45625</c:v>
                </c:pt>
                <c:pt idx="1645">
                  <c:v>45626</c:v>
                </c:pt>
                <c:pt idx="1646">
                  <c:v>45627</c:v>
                </c:pt>
                <c:pt idx="1647">
                  <c:v>45628</c:v>
                </c:pt>
                <c:pt idx="1648">
                  <c:v>45629</c:v>
                </c:pt>
                <c:pt idx="1649">
                  <c:v>45630</c:v>
                </c:pt>
                <c:pt idx="1650">
                  <c:v>45631</c:v>
                </c:pt>
                <c:pt idx="1651">
                  <c:v>45632</c:v>
                </c:pt>
                <c:pt idx="1652">
                  <c:v>45633</c:v>
                </c:pt>
                <c:pt idx="1653">
                  <c:v>45634</c:v>
                </c:pt>
                <c:pt idx="1654">
                  <c:v>45635</c:v>
                </c:pt>
                <c:pt idx="1655">
                  <c:v>45636</c:v>
                </c:pt>
                <c:pt idx="1656">
                  <c:v>45637</c:v>
                </c:pt>
                <c:pt idx="1657">
                  <c:v>45638</c:v>
                </c:pt>
                <c:pt idx="1658">
                  <c:v>45639</c:v>
                </c:pt>
                <c:pt idx="1659">
                  <c:v>45640</c:v>
                </c:pt>
                <c:pt idx="1660">
                  <c:v>45641</c:v>
                </c:pt>
                <c:pt idx="1661">
                  <c:v>45642</c:v>
                </c:pt>
                <c:pt idx="1662">
                  <c:v>45643</c:v>
                </c:pt>
                <c:pt idx="1663">
                  <c:v>45644</c:v>
                </c:pt>
                <c:pt idx="1664">
                  <c:v>45645</c:v>
                </c:pt>
                <c:pt idx="1665">
                  <c:v>45646</c:v>
                </c:pt>
                <c:pt idx="1666">
                  <c:v>45647</c:v>
                </c:pt>
                <c:pt idx="1667">
                  <c:v>45648</c:v>
                </c:pt>
                <c:pt idx="1668">
                  <c:v>45649</c:v>
                </c:pt>
                <c:pt idx="1669">
                  <c:v>45650</c:v>
                </c:pt>
                <c:pt idx="1670">
                  <c:v>45651</c:v>
                </c:pt>
                <c:pt idx="1671">
                  <c:v>45652</c:v>
                </c:pt>
                <c:pt idx="1672">
                  <c:v>45653</c:v>
                </c:pt>
                <c:pt idx="1673">
                  <c:v>45654</c:v>
                </c:pt>
                <c:pt idx="1674">
                  <c:v>45655</c:v>
                </c:pt>
                <c:pt idx="1675">
                  <c:v>45656</c:v>
                </c:pt>
                <c:pt idx="1676">
                  <c:v>45657</c:v>
                </c:pt>
                <c:pt idx="1677">
                  <c:v>45658</c:v>
                </c:pt>
                <c:pt idx="1678">
                  <c:v>45659</c:v>
                </c:pt>
                <c:pt idx="1679">
                  <c:v>45660</c:v>
                </c:pt>
                <c:pt idx="1680">
                  <c:v>45661</c:v>
                </c:pt>
                <c:pt idx="1681">
                  <c:v>45662</c:v>
                </c:pt>
                <c:pt idx="1682">
                  <c:v>45663</c:v>
                </c:pt>
                <c:pt idx="1683">
                  <c:v>45664</c:v>
                </c:pt>
                <c:pt idx="1684">
                  <c:v>45665</c:v>
                </c:pt>
                <c:pt idx="1685">
                  <c:v>45666</c:v>
                </c:pt>
                <c:pt idx="1686">
                  <c:v>45667</c:v>
                </c:pt>
                <c:pt idx="1687">
                  <c:v>45668</c:v>
                </c:pt>
                <c:pt idx="1688">
                  <c:v>45669</c:v>
                </c:pt>
                <c:pt idx="1689">
                  <c:v>45670</c:v>
                </c:pt>
                <c:pt idx="1690">
                  <c:v>45671</c:v>
                </c:pt>
                <c:pt idx="1691">
                  <c:v>45672</c:v>
                </c:pt>
                <c:pt idx="1692">
                  <c:v>45673</c:v>
                </c:pt>
                <c:pt idx="1693">
                  <c:v>45674</c:v>
                </c:pt>
                <c:pt idx="1694">
                  <c:v>45675</c:v>
                </c:pt>
                <c:pt idx="1695">
                  <c:v>45676</c:v>
                </c:pt>
                <c:pt idx="1696">
                  <c:v>45677</c:v>
                </c:pt>
                <c:pt idx="1697">
                  <c:v>45678</c:v>
                </c:pt>
                <c:pt idx="1698">
                  <c:v>45679</c:v>
                </c:pt>
                <c:pt idx="1699">
                  <c:v>45680</c:v>
                </c:pt>
                <c:pt idx="1700">
                  <c:v>45681</c:v>
                </c:pt>
                <c:pt idx="1701">
                  <c:v>45682</c:v>
                </c:pt>
                <c:pt idx="1702">
                  <c:v>45683</c:v>
                </c:pt>
                <c:pt idx="1703">
                  <c:v>45684</c:v>
                </c:pt>
                <c:pt idx="1704">
                  <c:v>45685</c:v>
                </c:pt>
                <c:pt idx="1705">
                  <c:v>45686</c:v>
                </c:pt>
                <c:pt idx="1706">
                  <c:v>45687</c:v>
                </c:pt>
                <c:pt idx="1707">
                  <c:v>45688</c:v>
                </c:pt>
                <c:pt idx="1708">
                  <c:v>45689</c:v>
                </c:pt>
                <c:pt idx="1709">
                  <c:v>45690</c:v>
                </c:pt>
                <c:pt idx="1710">
                  <c:v>45691</c:v>
                </c:pt>
                <c:pt idx="1711">
                  <c:v>45692</c:v>
                </c:pt>
                <c:pt idx="1712">
                  <c:v>45693</c:v>
                </c:pt>
                <c:pt idx="1713">
                  <c:v>45694</c:v>
                </c:pt>
                <c:pt idx="1714">
                  <c:v>45695</c:v>
                </c:pt>
                <c:pt idx="1715">
                  <c:v>45696</c:v>
                </c:pt>
                <c:pt idx="1716">
                  <c:v>45697</c:v>
                </c:pt>
                <c:pt idx="1717">
                  <c:v>45698</c:v>
                </c:pt>
                <c:pt idx="1718">
                  <c:v>45699</c:v>
                </c:pt>
                <c:pt idx="1719">
                  <c:v>45700</c:v>
                </c:pt>
                <c:pt idx="1720">
                  <c:v>45701</c:v>
                </c:pt>
                <c:pt idx="1721">
                  <c:v>45702</c:v>
                </c:pt>
                <c:pt idx="1722">
                  <c:v>45703</c:v>
                </c:pt>
                <c:pt idx="1723">
                  <c:v>45704</c:v>
                </c:pt>
                <c:pt idx="1724">
                  <c:v>45705</c:v>
                </c:pt>
                <c:pt idx="1725">
                  <c:v>45706</c:v>
                </c:pt>
                <c:pt idx="1726">
                  <c:v>45707</c:v>
                </c:pt>
                <c:pt idx="1727">
                  <c:v>45708</c:v>
                </c:pt>
                <c:pt idx="1728">
                  <c:v>45709</c:v>
                </c:pt>
                <c:pt idx="1729">
                  <c:v>45710</c:v>
                </c:pt>
                <c:pt idx="1730">
                  <c:v>45711</c:v>
                </c:pt>
                <c:pt idx="1731">
                  <c:v>45712</c:v>
                </c:pt>
                <c:pt idx="1732">
                  <c:v>45713</c:v>
                </c:pt>
                <c:pt idx="1733">
                  <c:v>45714</c:v>
                </c:pt>
                <c:pt idx="1734">
                  <c:v>45715</c:v>
                </c:pt>
                <c:pt idx="1735">
                  <c:v>45716</c:v>
                </c:pt>
                <c:pt idx="1736">
                  <c:v>45717</c:v>
                </c:pt>
                <c:pt idx="1737">
                  <c:v>45718</c:v>
                </c:pt>
                <c:pt idx="1738">
                  <c:v>45719</c:v>
                </c:pt>
                <c:pt idx="1739">
                  <c:v>45720</c:v>
                </c:pt>
                <c:pt idx="1740">
                  <c:v>45721</c:v>
                </c:pt>
                <c:pt idx="1741">
                  <c:v>45722</c:v>
                </c:pt>
                <c:pt idx="1742">
                  <c:v>45723</c:v>
                </c:pt>
                <c:pt idx="1743">
                  <c:v>45724</c:v>
                </c:pt>
                <c:pt idx="1744">
                  <c:v>45725</c:v>
                </c:pt>
                <c:pt idx="1745">
                  <c:v>45726</c:v>
                </c:pt>
                <c:pt idx="1746">
                  <c:v>45727</c:v>
                </c:pt>
                <c:pt idx="1747">
                  <c:v>45728</c:v>
                </c:pt>
                <c:pt idx="1748">
                  <c:v>45729</c:v>
                </c:pt>
                <c:pt idx="1749">
                  <c:v>45730</c:v>
                </c:pt>
                <c:pt idx="1750">
                  <c:v>45731</c:v>
                </c:pt>
                <c:pt idx="1751">
                  <c:v>45732</c:v>
                </c:pt>
                <c:pt idx="1752">
                  <c:v>45733</c:v>
                </c:pt>
                <c:pt idx="1753">
                  <c:v>45734</c:v>
                </c:pt>
                <c:pt idx="1754">
                  <c:v>45735</c:v>
                </c:pt>
                <c:pt idx="1755">
                  <c:v>45736</c:v>
                </c:pt>
                <c:pt idx="1756">
                  <c:v>45737</c:v>
                </c:pt>
                <c:pt idx="1757">
                  <c:v>45738</c:v>
                </c:pt>
                <c:pt idx="1758">
                  <c:v>45739</c:v>
                </c:pt>
                <c:pt idx="1759">
                  <c:v>45740</c:v>
                </c:pt>
                <c:pt idx="1760">
                  <c:v>45741</c:v>
                </c:pt>
                <c:pt idx="1761">
                  <c:v>45742</c:v>
                </c:pt>
                <c:pt idx="1762">
                  <c:v>45743</c:v>
                </c:pt>
                <c:pt idx="1763">
                  <c:v>45744</c:v>
                </c:pt>
                <c:pt idx="1764">
                  <c:v>45745</c:v>
                </c:pt>
                <c:pt idx="1765">
                  <c:v>45746</c:v>
                </c:pt>
                <c:pt idx="1766">
                  <c:v>45747</c:v>
                </c:pt>
                <c:pt idx="1767">
                  <c:v>45748</c:v>
                </c:pt>
                <c:pt idx="1768">
                  <c:v>45749</c:v>
                </c:pt>
                <c:pt idx="1769">
                  <c:v>45750</c:v>
                </c:pt>
                <c:pt idx="1770">
                  <c:v>45751</c:v>
                </c:pt>
                <c:pt idx="1771">
                  <c:v>45752</c:v>
                </c:pt>
                <c:pt idx="1772">
                  <c:v>45753</c:v>
                </c:pt>
                <c:pt idx="1773">
                  <c:v>45754</c:v>
                </c:pt>
                <c:pt idx="1774">
                  <c:v>45755</c:v>
                </c:pt>
                <c:pt idx="1775">
                  <c:v>45756</c:v>
                </c:pt>
                <c:pt idx="1776">
                  <c:v>45757</c:v>
                </c:pt>
                <c:pt idx="1777">
                  <c:v>45758</c:v>
                </c:pt>
                <c:pt idx="1778">
                  <c:v>45759</c:v>
                </c:pt>
                <c:pt idx="1779">
                  <c:v>45760</c:v>
                </c:pt>
                <c:pt idx="1780">
                  <c:v>45761</c:v>
                </c:pt>
                <c:pt idx="1781">
                  <c:v>45762</c:v>
                </c:pt>
                <c:pt idx="1782">
                  <c:v>45763</c:v>
                </c:pt>
                <c:pt idx="1783">
                  <c:v>45764</c:v>
                </c:pt>
                <c:pt idx="1784">
                  <c:v>45765</c:v>
                </c:pt>
                <c:pt idx="1785">
                  <c:v>45766</c:v>
                </c:pt>
                <c:pt idx="1786">
                  <c:v>45767</c:v>
                </c:pt>
                <c:pt idx="1787">
                  <c:v>45768</c:v>
                </c:pt>
                <c:pt idx="1788">
                  <c:v>45769</c:v>
                </c:pt>
                <c:pt idx="1789">
                  <c:v>45770</c:v>
                </c:pt>
                <c:pt idx="1790">
                  <c:v>45771</c:v>
                </c:pt>
                <c:pt idx="1791">
                  <c:v>45772</c:v>
                </c:pt>
                <c:pt idx="1792">
                  <c:v>45773</c:v>
                </c:pt>
                <c:pt idx="1793">
                  <c:v>45774</c:v>
                </c:pt>
                <c:pt idx="1794">
                  <c:v>45775</c:v>
                </c:pt>
                <c:pt idx="1795">
                  <c:v>45776</c:v>
                </c:pt>
                <c:pt idx="1796">
                  <c:v>45777</c:v>
                </c:pt>
                <c:pt idx="1797">
                  <c:v>45778</c:v>
                </c:pt>
                <c:pt idx="1798">
                  <c:v>45779</c:v>
                </c:pt>
                <c:pt idx="1799">
                  <c:v>45780</c:v>
                </c:pt>
                <c:pt idx="1800">
                  <c:v>45781</c:v>
                </c:pt>
                <c:pt idx="1801">
                  <c:v>45782</c:v>
                </c:pt>
                <c:pt idx="1802">
                  <c:v>45783</c:v>
                </c:pt>
                <c:pt idx="1803">
                  <c:v>45784</c:v>
                </c:pt>
                <c:pt idx="1804">
                  <c:v>45785</c:v>
                </c:pt>
                <c:pt idx="1805">
                  <c:v>45786</c:v>
                </c:pt>
                <c:pt idx="1806">
                  <c:v>45787</c:v>
                </c:pt>
                <c:pt idx="1807">
                  <c:v>45788</c:v>
                </c:pt>
                <c:pt idx="1808">
                  <c:v>45789</c:v>
                </c:pt>
                <c:pt idx="1809">
                  <c:v>45790</c:v>
                </c:pt>
                <c:pt idx="1810">
                  <c:v>45791</c:v>
                </c:pt>
                <c:pt idx="1811">
                  <c:v>45792</c:v>
                </c:pt>
                <c:pt idx="1812">
                  <c:v>45793</c:v>
                </c:pt>
                <c:pt idx="1813">
                  <c:v>45794</c:v>
                </c:pt>
                <c:pt idx="1814">
                  <c:v>45795</c:v>
                </c:pt>
                <c:pt idx="1815">
                  <c:v>45796</c:v>
                </c:pt>
                <c:pt idx="1816">
                  <c:v>45797</c:v>
                </c:pt>
                <c:pt idx="1817">
                  <c:v>45798</c:v>
                </c:pt>
                <c:pt idx="1818">
                  <c:v>45799</c:v>
                </c:pt>
                <c:pt idx="1819">
                  <c:v>45800</c:v>
                </c:pt>
                <c:pt idx="1820">
                  <c:v>45801</c:v>
                </c:pt>
                <c:pt idx="1821">
                  <c:v>45802</c:v>
                </c:pt>
                <c:pt idx="1822">
                  <c:v>45803</c:v>
                </c:pt>
                <c:pt idx="1823">
                  <c:v>45804</c:v>
                </c:pt>
                <c:pt idx="1824">
                  <c:v>45805</c:v>
                </c:pt>
                <c:pt idx="1825">
                  <c:v>45806</c:v>
                </c:pt>
                <c:pt idx="1826">
                  <c:v>45807</c:v>
                </c:pt>
                <c:pt idx="1827">
                  <c:v>45808</c:v>
                </c:pt>
                <c:pt idx="1828">
                  <c:v>45809</c:v>
                </c:pt>
                <c:pt idx="1829">
                  <c:v>45810</c:v>
                </c:pt>
                <c:pt idx="1830">
                  <c:v>45811</c:v>
                </c:pt>
                <c:pt idx="1831">
                  <c:v>45812</c:v>
                </c:pt>
                <c:pt idx="1832">
                  <c:v>45813</c:v>
                </c:pt>
                <c:pt idx="1833">
                  <c:v>45814</c:v>
                </c:pt>
                <c:pt idx="1834">
                  <c:v>45815</c:v>
                </c:pt>
                <c:pt idx="1835">
                  <c:v>45816</c:v>
                </c:pt>
                <c:pt idx="1836">
                  <c:v>45817</c:v>
                </c:pt>
                <c:pt idx="1837">
                  <c:v>45818</c:v>
                </c:pt>
                <c:pt idx="1838">
                  <c:v>45819</c:v>
                </c:pt>
                <c:pt idx="1839">
                  <c:v>45820</c:v>
                </c:pt>
                <c:pt idx="1840">
                  <c:v>45821</c:v>
                </c:pt>
                <c:pt idx="1841">
                  <c:v>45822</c:v>
                </c:pt>
                <c:pt idx="1842">
                  <c:v>45823</c:v>
                </c:pt>
                <c:pt idx="1843">
                  <c:v>45824</c:v>
                </c:pt>
                <c:pt idx="1844">
                  <c:v>45825</c:v>
                </c:pt>
                <c:pt idx="1845">
                  <c:v>45826</c:v>
                </c:pt>
                <c:pt idx="1846">
                  <c:v>45827</c:v>
                </c:pt>
                <c:pt idx="1847">
                  <c:v>45828</c:v>
                </c:pt>
                <c:pt idx="1848">
                  <c:v>45829</c:v>
                </c:pt>
                <c:pt idx="1849">
                  <c:v>45830</c:v>
                </c:pt>
                <c:pt idx="1850">
                  <c:v>45831</c:v>
                </c:pt>
                <c:pt idx="1851">
                  <c:v>45832</c:v>
                </c:pt>
                <c:pt idx="1852">
                  <c:v>45833</c:v>
                </c:pt>
                <c:pt idx="1853">
                  <c:v>45834</c:v>
                </c:pt>
                <c:pt idx="1854">
                  <c:v>45835</c:v>
                </c:pt>
                <c:pt idx="1855">
                  <c:v>45836</c:v>
                </c:pt>
                <c:pt idx="1856">
                  <c:v>45837</c:v>
                </c:pt>
                <c:pt idx="1857">
                  <c:v>45838</c:v>
                </c:pt>
                <c:pt idx="1858">
                  <c:v>45839</c:v>
                </c:pt>
                <c:pt idx="1859">
                  <c:v>45840</c:v>
                </c:pt>
                <c:pt idx="1860">
                  <c:v>45841</c:v>
                </c:pt>
                <c:pt idx="1861">
                  <c:v>45842</c:v>
                </c:pt>
                <c:pt idx="1862">
                  <c:v>45843</c:v>
                </c:pt>
                <c:pt idx="1863">
                  <c:v>45844</c:v>
                </c:pt>
                <c:pt idx="1864">
                  <c:v>45845</c:v>
                </c:pt>
                <c:pt idx="1865">
                  <c:v>45846</c:v>
                </c:pt>
                <c:pt idx="1866">
                  <c:v>45847</c:v>
                </c:pt>
                <c:pt idx="1867">
                  <c:v>45848</c:v>
                </c:pt>
                <c:pt idx="1868">
                  <c:v>45849</c:v>
                </c:pt>
                <c:pt idx="1869">
                  <c:v>45850</c:v>
                </c:pt>
                <c:pt idx="1870">
                  <c:v>45851</c:v>
                </c:pt>
                <c:pt idx="1871">
                  <c:v>45852</c:v>
                </c:pt>
                <c:pt idx="1872">
                  <c:v>45853</c:v>
                </c:pt>
                <c:pt idx="1873">
                  <c:v>45854</c:v>
                </c:pt>
                <c:pt idx="1874">
                  <c:v>45855</c:v>
                </c:pt>
                <c:pt idx="1875">
                  <c:v>45856</c:v>
                </c:pt>
                <c:pt idx="1876">
                  <c:v>45857</c:v>
                </c:pt>
                <c:pt idx="1877">
                  <c:v>45858</c:v>
                </c:pt>
                <c:pt idx="1878">
                  <c:v>45859</c:v>
                </c:pt>
                <c:pt idx="1879">
                  <c:v>45860</c:v>
                </c:pt>
                <c:pt idx="1880">
                  <c:v>45861</c:v>
                </c:pt>
                <c:pt idx="1881">
                  <c:v>45862</c:v>
                </c:pt>
                <c:pt idx="1882">
                  <c:v>45863</c:v>
                </c:pt>
                <c:pt idx="1883">
                  <c:v>45864</c:v>
                </c:pt>
                <c:pt idx="1884">
                  <c:v>45865</c:v>
                </c:pt>
                <c:pt idx="1885">
                  <c:v>45866</c:v>
                </c:pt>
                <c:pt idx="1886">
                  <c:v>45867</c:v>
                </c:pt>
                <c:pt idx="1887">
                  <c:v>45868</c:v>
                </c:pt>
                <c:pt idx="1888">
                  <c:v>45869</c:v>
                </c:pt>
                <c:pt idx="1889">
                  <c:v>45870</c:v>
                </c:pt>
                <c:pt idx="1890">
                  <c:v>45871</c:v>
                </c:pt>
                <c:pt idx="1891">
                  <c:v>45872</c:v>
                </c:pt>
                <c:pt idx="1892">
                  <c:v>45873</c:v>
                </c:pt>
                <c:pt idx="1893">
                  <c:v>45874</c:v>
                </c:pt>
                <c:pt idx="1894">
                  <c:v>45875</c:v>
                </c:pt>
                <c:pt idx="1895">
                  <c:v>45876</c:v>
                </c:pt>
                <c:pt idx="1896">
                  <c:v>45877</c:v>
                </c:pt>
                <c:pt idx="1897">
                  <c:v>45878</c:v>
                </c:pt>
                <c:pt idx="1898">
                  <c:v>45879</c:v>
                </c:pt>
                <c:pt idx="1899">
                  <c:v>45880</c:v>
                </c:pt>
                <c:pt idx="1900">
                  <c:v>45881</c:v>
                </c:pt>
                <c:pt idx="1901">
                  <c:v>45882</c:v>
                </c:pt>
                <c:pt idx="1902">
                  <c:v>45883</c:v>
                </c:pt>
                <c:pt idx="1903">
                  <c:v>45884</c:v>
                </c:pt>
                <c:pt idx="1904">
                  <c:v>45885</c:v>
                </c:pt>
                <c:pt idx="1905">
                  <c:v>45886</c:v>
                </c:pt>
                <c:pt idx="1906">
                  <c:v>45887</c:v>
                </c:pt>
                <c:pt idx="1907">
                  <c:v>45888</c:v>
                </c:pt>
                <c:pt idx="1908">
                  <c:v>45889</c:v>
                </c:pt>
                <c:pt idx="1909">
                  <c:v>45890</c:v>
                </c:pt>
                <c:pt idx="1910">
                  <c:v>45891</c:v>
                </c:pt>
                <c:pt idx="1911">
                  <c:v>45892</c:v>
                </c:pt>
                <c:pt idx="1912">
                  <c:v>45893</c:v>
                </c:pt>
                <c:pt idx="1913">
                  <c:v>45894</c:v>
                </c:pt>
                <c:pt idx="1914">
                  <c:v>45895</c:v>
                </c:pt>
                <c:pt idx="1915">
                  <c:v>45896</c:v>
                </c:pt>
                <c:pt idx="1916">
                  <c:v>45897</c:v>
                </c:pt>
                <c:pt idx="1917">
                  <c:v>45898</c:v>
                </c:pt>
                <c:pt idx="1918">
                  <c:v>45899</c:v>
                </c:pt>
                <c:pt idx="1919">
                  <c:v>45900</c:v>
                </c:pt>
                <c:pt idx="1920">
                  <c:v>45901</c:v>
                </c:pt>
                <c:pt idx="1921">
                  <c:v>45902</c:v>
                </c:pt>
                <c:pt idx="1922">
                  <c:v>45903</c:v>
                </c:pt>
                <c:pt idx="1923">
                  <c:v>45904</c:v>
                </c:pt>
                <c:pt idx="1924">
                  <c:v>45905</c:v>
                </c:pt>
                <c:pt idx="1925">
                  <c:v>45906</c:v>
                </c:pt>
                <c:pt idx="1926">
                  <c:v>45907</c:v>
                </c:pt>
                <c:pt idx="1927">
                  <c:v>45908</c:v>
                </c:pt>
                <c:pt idx="1928">
                  <c:v>45909</c:v>
                </c:pt>
                <c:pt idx="1929">
                  <c:v>45910</c:v>
                </c:pt>
                <c:pt idx="1930">
                  <c:v>45911</c:v>
                </c:pt>
                <c:pt idx="1931">
                  <c:v>45912</c:v>
                </c:pt>
                <c:pt idx="1932">
                  <c:v>45913</c:v>
                </c:pt>
                <c:pt idx="1933">
                  <c:v>45914</c:v>
                </c:pt>
                <c:pt idx="1934">
                  <c:v>45915</c:v>
                </c:pt>
                <c:pt idx="1935">
                  <c:v>45916</c:v>
                </c:pt>
                <c:pt idx="1936">
                  <c:v>45917</c:v>
                </c:pt>
                <c:pt idx="1937">
                  <c:v>45918</c:v>
                </c:pt>
                <c:pt idx="1938">
                  <c:v>45919</c:v>
                </c:pt>
                <c:pt idx="1939">
                  <c:v>45920</c:v>
                </c:pt>
                <c:pt idx="1940">
                  <c:v>45921</c:v>
                </c:pt>
                <c:pt idx="1941">
                  <c:v>45922</c:v>
                </c:pt>
                <c:pt idx="1942">
                  <c:v>45923</c:v>
                </c:pt>
                <c:pt idx="1943">
                  <c:v>45924</c:v>
                </c:pt>
                <c:pt idx="1944">
                  <c:v>45925</c:v>
                </c:pt>
                <c:pt idx="1945">
                  <c:v>45926</c:v>
                </c:pt>
                <c:pt idx="1946">
                  <c:v>45927</c:v>
                </c:pt>
                <c:pt idx="1947">
                  <c:v>45928</c:v>
                </c:pt>
                <c:pt idx="1948">
                  <c:v>45929</c:v>
                </c:pt>
                <c:pt idx="1949">
                  <c:v>45930</c:v>
                </c:pt>
                <c:pt idx="1950">
                  <c:v>45931</c:v>
                </c:pt>
                <c:pt idx="1951">
                  <c:v>45932</c:v>
                </c:pt>
                <c:pt idx="1952">
                  <c:v>45933</c:v>
                </c:pt>
                <c:pt idx="1953">
                  <c:v>45934</c:v>
                </c:pt>
                <c:pt idx="1954">
                  <c:v>45935</c:v>
                </c:pt>
                <c:pt idx="1955">
                  <c:v>45936</c:v>
                </c:pt>
                <c:pt idx="1956">
                  <c:v>45937</c:v>
                </c:pt>
                <c:pt idx="1957">
                  <c:v>45938</c:v>
                </c:pt>
                <c:pt idx="1958">
                  <c:v>45939</c:v>
                </c:pt>
                <c:pt idx="1959">
                  <c:v>45940</c:v>
                </c:pt>
                <c:pt idx="1960">
                  <c:v>45941</c:v>
                </c:pt>
                <c:pt idx="1961">
                  <c:v>45942</c:v>
                </c:pt>
                <c:pt idx="1962">
                  <c:v>45943</c:v>
                </c:pt>
                <c:pt idx="1963">
                  <c:v>45944</c:v>
                </c:pt>
                <c:pt idx="1964">
                  <c:v>45945</c:v>
                </c:pt>
                <c:pt idx="1965">
                  <c:v>45946</c:v>
                </c:pt>
                <c:pt idx="1966">
                  <c:v>45947</c:v>
                </c:pt>
                <c:pt idx="1967">
                  <c:v>45948</c:v>
                </c:pt>
                <c:pt idx="1968">
                  <c:v>45949</c:v>
                </c:pt>
                <c:pt idx="1969">
                  <c:v>45950</c:v>
                </c:pt>
                <c:pt idx="1970">
                  <c:v>45951</c:v>
                </c:pt>
                <c:pt idx="1971">
                  <c:v>45952</c:v>
                </c:pt>
                <c:pt idx="1972">
                  <c:v>45953</c:v>
                </c:pt>
                <c:pt idx="1973">
                  <c:v>45954</c:v>
                </c:pt>
                <c:pt idx="1974">
                  <c:v>45955</c:v>
                </c:pt>
                <c:pt idx="1975">
                  <c:v>45956</c:v>
                </c:pt>
                <c:pt idx="1976">
                  <c:v>45957</c:v>
                </c:pt>
                <c:pt idx="1977">
                  <c:v>45958</c:v>
                </c:pt>
                <c:pt idx="1978">
                  <c:v>45959</c:v>
                </c:pt>
                <c:pt idx="1979">
                  <c:v>45960</c:v>
                </c:pt>
                <c:pt idx="1980">
                  <c:v>45961</c:v>
                </c:pt>
                <c:pt idx="1981">
                  <c:v>45962</c:v>
                </c:pt>
                <c:pt idx="1982">
                  <c:v>45963</c:v>
                </c:pt>
                <c:pt idx="1983">
                  <c:v>45964</c:v>
                </c:pt>
                <c:pt idx="1984">
                  <c:v>45965</c:v>
                </c:pt>
                <c:pt idx="1985">
                  <c:v>45966</c:v>
                </c:pt>
                <c:pt idx="1986">
                  <c:v>45967</c:v>
                </c:pt>
                <c:pt idx="1987">
                  <c:v>45968</c:v>
                </c:pt>
                <c:pt idx="1988">
                  <c:v>45969</c:v>
                </c:pt>
                <c:pt idx="1989">
                  <c:v>45970</c:v>
                </c:pt>
                <c:pt idx="1990">
                  <c:v>45971</c:v>
                </c:pt>
                <c:pt idx="1991">
                  <c:v>45972</c:v>
                </c:pt>
                <c:pt idx="1992">
                  <c:v>45973</c:v>
                </c:pt>
                <c:pt idx="1993">
                  <c:v>45974</c:v>
                </c:pt>
                <c:pt idx="1994">
                  <c:v>45975</c:v>
                </c:pt>
                <c:pt idx="1995">
                  <c:v>45976</c:v>
                </c:pt>
                <c:pt idx="1996">
                  <c:v>45977</c:v>
                </c:pt>
                <c:pt idx="1997">
                  <c:v>45978</c:v>
                </c:pt>
                <c:pt idx="1998">
                  <c:v>45979</c:v>
                </c:pt>
                <c:pt idx="1999">
                  <c:v>45980</c:v>
                </c:pt>
                <c:pt idx="2000">
                  <c:v>45981</c:v>
                </c:pt>
                <c:pt idx="2001">
                  <c:v>45982</c:v>
                </c:pt>
                <c:pt idx="2002">
                  <c:v>45983</c:v>
                </c:pt>
                <c:pt idx="2003">
                  <c:v>45984</c:v>
                </c:pt>
                <c:pt idx="2004">
                  <c:v>45985</c:v>
                </c:pt>
                <c:pt idx="2005">
                  <c:v>45986</c:v>
                </c:pt>
                <c:pt idx="2006">
                  <c:v>45987</c:v>
                </c:pt>
                <c:pt idx="2007">
                  <c:v>45988</c:v>
                </c:pt>
                <c:pt idx="2008">
                  <c:v>45989</c:v>
                </c:pt>
                <c:pt idx="2009">
                  <c:v>45990</c:v>
                </c:pt>
                <c:pt idx="2010">
                  <c:v>45991</c:v>
                </c:pt>
                <c:pt idx="2011">
                  <c:v>45992</c:v>
                </c:pt>
                <c:pt idx="2012">
                  <c:v>45993</c:v>
                </c:pt>
                <c:pt idx="2013">
                  <c:v>45994</c:v>
                </c:pt>
                <c:pt idx="2014">
                  <c:v>45995</c:v>
                </c:pt>
                <c:pt idx="2015">
                  <c:v>45996</c:v>
                </c:pt>
                <c:pt idx="2016">
                  <c:v>45997</c:v>
                </c:pt>
                <c:pt idx="2017">
                  <c:v>45998</c:v>
                </c:pt>
                <c:pt idx="2018">
                  <c:v>45999</c:v>
                </c:pt>
                <c:pt idx="2019">
                  <c:v>46000</c:v>
                </c:pt>
                <c:pt idx="2020">
                  <c:v>46001</c:v>
                </c:pt>
                <c:pt idx="2021">
                  <c:v>46002</c:v>
                </c:pt>
                <c:pt idx="2022">
                  <c:v>46003</c:v>
                </c:pt>
                <c:pt idx="2023">
                  <c:v>46004</c:v>
                </c:pt>
                <c:pt idx="2024">
                  <c:v>46005</c:v>
                </c:pt>
                <c:pt idx="2025">
                  <c:v>46006</c:v>
                </c:pt>
                <c:pt idx="2026">
                  <c:v>46007</c:v>
                </c:pt>
                <c:pt idx="2027">
                  <c:v>46008</c:v>
                </c:pt>
                <c:pt idx="2028">
                  <c:v>46009</c:v>
                </c:pt>
                <c:pt idx="2029">
                  <c:v>46010</c:v>
                </c:pt>
                <c:pt idx="2030">
                  <c:v>46011</c:v>
                </c:pt>
                <c:pt idx="2031">
                  <c:v>46012</c:v>
                </c:pt>
                <c:pt idx="2032">
                  <c:v>46013</c:v>
                </c:pt>
                <c:pt idx="2033">
                  <c:v>46014</c:v>
                </c:pt>
                <c:pt idx="2034">
                  <c:v>46015</c:v>
                </c:pt>
                <c:pt idx="2035">
                  <c:v>46016</c:v>
                </c:pt>
                <c:pt idx="2036">
                  <c:v>46017</c:v>
                </c:pt>
                <c:pt idx="2037">
                  <c:v>46018</c:v>
                </c:pt>
                <c:pt idx="2038">
                  <c:v>46019</c:v>
                </c:pt>
                <c:pt idx="2039">
                  <c:v>46020</c:v>
                </c:pt>
                <c:pt idx="2040">
                  <c:v>46021</c:v>
                </c:pt>
                <c:pt idx="2041">
                  <c:v>46022</c:v>
                </c:pt>
                <c:pt idx="2042">
                  <c:v>46023</c:v>
                </c:pt>
                <c:pt idx="2043">
                  <c:v>46024</c:v>
                </c:pt>
                <c:pt idx="2044">
                  <c:v>46025</c:v>
                </c:pt>
                <c:pt idx="2045">
                  <c:v>46026</c:v>
                </c:pt>
                <c:pt idx="2046">
                  <c:v>46027</c:v>
                </c:pt>
                <c:pt idx="2047">
                  <c:v>46028</c:v>
                </c:pt>
                <c:pt idx="2048">
                  <c:v>46029</c:v>
                </c:pt>
                <c:pt idx="2049">
                  <c:v>46030</c:v>
                </c:pt>
                <c:pt idx="2050">
                  <c:v>46031</c:v>
                </c:pt>
                <c:pt idx="2051">
                  <c:v>46032</c:v>
                </c:pt>
                <c:pt idx="2052">
                  <c:v>46033</c:v>
                </c:pt>
                <c:pt idx="2053">
                  <c:v>46034</c:v>
                </c:pt>
                <c:pt idx="2054">
                  <c:v>46035</c:v>
                </c:pt>
                <c:pt idx="2055">
                  <c:v>46036</c:v>
                </c:pt>
                <c:pt idx="2056">
                  <c:v>46037</c:v>
                </c:pt>
                <c:pt idx="2057">
                  <c:v>46038</c:v>
                </c:pt>
                <c:pt idx="2058">
                  <c:v>46039</c:v>
                </c:pt>
                <c:pt idx="2059">
                  <c:v>46040</c:v>
                </c:pt>
                <c:pt idx="2060">
                  <c:v>46041</c:v>
                </c:pt>
                <c:pt idx="2061">
                  <c:v>46042</c:v>
                </c:pt>
                <c:pt idx="2062">
                  <c:v>46043</c:v>
                </c:pt>
                <c:pt idx="2063">
                  <c:v>46044</c:v>
                </c:pt>
                <c:pt idx="2064">
                  <c:v>46045</c:v>
                </c:pt>
                <c:pt idx="2065">
                  <c:v>46046</c:v>
                </c:pt>
                <c:pt idx="2066">
                  <c:v>46047</c:v>
                </c:pt>
                <c:pt idx="2067">
                  <c:v>46048</c:v>
                </c:pt>
                <c:pt idx="2068">
                  <c:v>46049</c:v>
                </c:pt>
                <c:pt idx="2069">
                  <c:v>46050</c:v>
                </c:pt>
                <c:pt idx="2070">
                  <c:v>46051</c:v>
                </c:pt>
                <c:pt idx="2071">
                  <c:v>46052</c:v>
                </c:pt>
                <c:pt idx="2072">
                  <c:v>46053</c:v>
                </c:pt>
                <c:pt idx="2073">
                  <c:v>46054</c:v>
                </c:pt>
                <c:pt idx="2074">
                  <c:v>46055</c:v>
                </c:pt>
                <c:pt idx="2075">
                  <c:v>46056</c:v>
                </c:pt>
                <c:pt idx="2076">
                  <c:v>46057</c:v>
                </c:pt>
                <c:pt idx="2077">
                  <c:v>46058</c:v>
                </c:pt>
                <c:pt idx="2078">
                  <c:v>46059</c:v>
                </c:pt>
                <c:pt idx="2079">
                  <c:v>46060</c:v>
                </c:pt>
                <c:pt idx="2080">
                  <c:v>46061</c:v>
                </c:pt>
                <c:pt idx="2081">
                  <c:v>46062</c:v>
                </c:pt>
                <c:pt idx="2082">
                  <c:v>46063</c:v>
                </c:pt>
                <c:pt idx="2083">
                  <c:v>46064</c:v>
                </c:pt>
                <c:pt idx="2084">
                  <c:v>46065</c:v>
                </c:pt>
                <c:pt idx="2085">
                  <c:v>46066</c:v>
                </c:pt>
                <c:pt idx="2086">
                  <c:v>46067</c:v>
                </c:pt>
                <c:pt idx="2087">
                  <c:v>46068</c:v>
                </c:pt>
                <c:pt idx="2088">
                  <c:v>46069</c:v>
                </c:pt>
                <c:pt idx="2089">
                  <c:v>46070</c:v>
                </c:pt>
                <c:pt idx="2090">
                  <c:v>46071</c:v>
                </c:pt>
                <c:pt idx="2091">
                  <c:v>46072</c:v>
                </c:pt>
                <c:pt idx="2092">
                  <c:v>46073</c:v>
                </c:pt>
                <c:pt idx="2093">
                  <c:v>46074</c:v>
                </c:pt>
                <c:pt idx="2094">
                  <c:v>46075</c:v>
                </c:pt>
                <c:pt idx="2095">
                  <c:v>46076</c:v>
                </c:pt>
                <c:pt idx="2096">
                  <c:v>46077</c:v>
                </c:pt>
                <c:pt idx="2097">
                  <c:v>46078</c:v>
                </c:pt>
                <c:pt idx="2098">
                  <c:v>46079</c:v>
                </c:pt>
                <c:pt idx="2099">
                  <c:v>46080</c:v>
                </c:pt>
                <c:pt idx="2100">
                  <c:v>46081</c:v>
                </c:pt>
                <c:pt idx="2101">
                  <c:v>46082</c:v>
                </c:pt>
                <c:pt idx="2102">
                  <c:v>46083</c:v>
                </c:pt>
                <c:pt idx="2103">
                  <c:v>46084</c:v>
                </c:pt>
                <c:pt idx="2104">
                  <c:v>46085</c:v>
                </c:pt>
                <c:pt idx="2105">
                  <c:v>46086</c:v>
                </c:pt>
                <c:pt idx="2106">
                  <c:v>46087</c:v>
                </c:pt>
                <c:pt idx="2107">
                  <c:v>46088</c:v>
                </c:pt>
                <c:pt idx="2108">
                  <c:v>46089</c:v>
                </c:pt>
                <c:pt idx="2109">
                  <c:v>46090</c:v>
                </c:pt>
                <c:pt idx="2110">
                  <c:v>46091</c:v>
                </c:pt>
                <c:pt idx="2111">
                  <c:v>46092</c:v>
                </c:pt>
                <c:pt idx="2112">
                  <c:v>46093</c:v>
                </c:pt>
                <c:pt idx="2113">
                  <c:v>46094</c:v>
                </c:pt>
                <c:pt idx="2114">
                  <c:v>46095</c:v>
                </c:pt>
                <c:pt idx="2115">
                  <c:v>46096</c:v>
                </c:pt>
                <c:pt idx="2116">
                  <c:v>46097</c:v>
                </c:pt>
                <c:pt idx="2117">
                  <c:v>46098</c:v>
                </c:pt>
                <c:pt idx="2118">
                  <c:v>46099</c:v>
                </c:pt>
                <c:pt idx="2119">
                  <c:v>46100</c:v>
                </c:pt>
                <c:pt idx="2120">
                  <c:v>46101</c:v>
                </c:pt>
                <c:pt idx="2121">
                  <c:v>46102</c:v>
                </c:pt>
                <c:pt idx="2122">
                  <c:v>46103</c:v>
                </c:pt>
                <c:pt idx="2123">
                  <c:v>46104</c:v>
                </c:pt>
                <c:pt idx="2124">
                  <c:v>46105</c:v>
                </c:pt>
                <c:pt idx="2125">
                  <c:v>46106</c:v>
                </c:pt>
                <c:pt idx="2126">
                  <c:v>46107</c:v>
                </c:pt>
                <c:pt idx="2127">
                  <c:v>46108</c:v>
                </c:pt>
                <c:pt idx="2128">
                  <c:v>46109</c:v>
                </c:pt>
                <c:pt idx="2129">
                  <c:v>46110</c:v>
                </c:pt>
                <c:pt idx="2130">
                  <c:v>46111</c:v>
                </c:pt>
                <c:pt idx="2131">
                  <c:v>46112</c:v>
                </c:pt>
                <c:pt idx="2132">
                  <c:v>46113</c:v>
                </c:pt>
                <c:pt idx="2133">
                  <c:v>46114</c:v>
                </c:pt>
                <c:pt idx="2134">
                  <c:v>46115</c:v>
                </c:pt>
                <c:pt idx="2135">
                  <c:v>46116</c:v>
                </c:pt>
                <c:pt idx="2136">
                  <c:v>46117</c:v>
                </c:pt>
                <c:pt idx="2137">
                  <c:v>46118</c:v>
                </c:pt>
                <c:pt idx="2138">
                  <c:v>46119</c:v>
                </c:pt>
                <c:pt idx="2139">
                  <c:v>46120</c:v>
                </c:pt>
                <c:pt idx="2140">
                  <c:v>46121</c:v>
                </c:pt>
                <c:pt idx="2141">
                  <c:v>46122</c:v>
                </c:pt>
                <c:pt idx="2142">
                  <c:v>46123</c:v>
                </c:pt>
                <c:pt idx="2143">
                  <c:v>46124</c:v>
                </c:pt>
                <c:pt idx="2144">
                  <c:v>46125</c:v>
                </c:pt>
                <c:pt idx="2145">
                  <c:v>46126</c:v>
                </c:pt>
                <c:pt idx="2146">
                  <c:v>46127</c:v>
                </c:pt>
                <c:pt idx="2147">
                  <c:v>46128</c:v>
                </c:pt>
                <c:pt idx="2148">
                  <c:v>46129</c:v>
                </c:pt>
                <c:pt idx="2149">
                  <c:v>46130</c:v>
                </c:pt>
                <c:pt idx="2150">
                  <c:v>46131</c:v>
                </c:pt>
                <c:pt idx="2151">
                  <c:v>46132</c:v>
                </c:pt>
                <c:pt idx="2152">
                  <c:v>46133</c:v>
                </c:pt>
                <c:pt idx="2153">
                  <c:v>46134</c:v>
                </c:pt>
                <c:pt idx="2154">
                  <c:v>46135</c:v>
                </c:pt>
                <c:pt idx="2155">
                  <c:v>46136</c:v>
                </c:pt>
                <c:pt idx="2156">
                  <c:v>46137</c:v>
                </c:pt>
                <c:pt idx="2157">
                  <c:v>46138</c:v>
                </c:pt>
                <c:pt idx="2158">
                  <c:v>46139</c:v>
                </c:pt>
                <c:pt idx="2159">
                  <c:v>46140</c:v>
                </c:pt>
                <c:pt idx="2160">
                  <c:v>46141</c:v>
                </c:pt>
                <c:pt idx="2161">
                  <c:v>46142</c:v>
                </c:pt>
                <c:pt idx="2162">
                  <c:v>46143</c:v>
                </c:pt>
                <c:pt idx="2163">
                  <c:v>46144</c:v>
                </c:pt>
                <c:pt idx="2164">
                  <c:v>46145</c:v>
                </c:pt>
                <c:pt idx="2165">
                  <c:v>46146</c:v>
                </c:pt>
                <c:pt idx="2166">
                  <c:v>46147</c:v>
                </c:pt>
                <c:pt idx="2167">
                  <c:v>46148</c:v>
                </c:pt>
                <c:pt idx="2168">
                  <c:v>46149</c:v>
                </c:pt>
                <c:pt idx="2169">
                  <c:v>46150</c:v>
                </c:pt>
                <c:pt idx="2170">
                  <c:v>46151</c:v>
                </c:pt>
                <c:pt idx="2171">
                  <c:v>46152</c:v>
                </c:pt>
                <c:pt idx="2172">
                  <c:v>46153</c:v>
                </c:pt>
                <c:pt idx="2173">
                  <c:v>46154</c:v>
                </c:pt>
                <c:pt idx="2174">
                  <c:v>46155</c:v>
                </c:pt>
                <c:pt idx="2175">
                  <c:v>46156</c:v>
                </c:pt>
                <c:pt idx="2176">
                  <c:v>46157</c:v>
                </c:pt>
                <c:pt idx="2177">
                  <c:v>46158</c:v>
                </c:pt>
                <c:pt idx="2178">
                  <c:v>46159</c:v>
                </c:pt>
                <c:pt idx="2179">
                  <c:v>46160</c:v>
                </c:pt>
                <c:pt idx="2180">
                  <c:v>46161</c:v>
                </c:pt>
                <c:pt idx="2181">
                  <c:v>46162</c:v>
                </c:pt>
                <c:pt idx="2182">
                  <c:v>46163</c:v>
                </c:pt>
                <c:pt idx="2183">
                  <c:v>46164</c:v>
                </c:pt>
                <c:pt idx="2184">
                  <c:v>46165</c:v>
                </c:pt>
                <c:pt idx="2185">
                  <c:v>46166</c:v>
                </c:pt>
                <c:pt idx="2186">
                  <c:v>46167</c:v>
                </c:pt>
                <c:pt idx="2187">
                  <c:v>46168</c:v>
                </c:pt>
                <c:pt idx="2188">
                  <c:v>46169</c:v>
                </c:pt>
                <c:pt idx="2189">
                  <c:v>46170</c:v>
                </c:pt>
                <c:pt idx="2190">
                  <c:v>46171</c:v>
                </c:pt>
                <c:pt idx="2191">
                  <c:v>46172</c:v>
                </c:pt>
                <c:pt idx="2192">
                  <c:v>46173</c:v>
                </c:pt>
                <c:pt idx="2193">
                  <c:v>46174</c:v>
                </c:pt>
                <c:pt idx="2194">
                  <c:v>46175</c:v>
                </c:pt>
                <c:pt idx="2195">
                  <c:v>46176</c:v>
                </c:pt>
                <c:pt idx="2196">
                  <c:v>46177</c:v>
                </c:pt>
                <c:pt idx="2197">
                  <c:v>46178</c:v>
                </c:pt>
                <c:pt idx="2198">
                  <c:v>46179</c:v>
                </c:pt>
                <c:pt idx="2199">
                  <c:v>46180</c:v>
                </c:pt>
                <c:pt idx="2200">
                  <c:v>46181</c:v>
                </c:pt>
                <c:pt idx="2201">
                  <c:v>46182</c:v>
                </c:pt>
                <c:pt idx="2202">
                  <c:v>46183</c:v>
                </c:pt>
                <c:pt idx="2203">
                  <c:v>46184</c:v>
                </c:pt>
                <c:pt idx="2204">
                  <c:v>46185</c:v>
                </c:pt>
                <c:pt idx="2205">
                  <c:v>46186</c:v>
                </c:pt>
                <c:pt idx="2206">
                  <c:v>46187</c:v>
                </c:pt>
                <c:pt idx="2207">
                  <c:v>46188</c:v>
                </c:pt>
                <c:pt idx="2208">
                  <c:v>46189</c:v>
                </c:pt>
                <c:pt idx="2209">
                  <c:v>46190</c:v>
                </c:pt>
                <c:pt idx="2210">
                  <c:v>46191</c:v>
                </c:pt>
                <c:pt idx="2211">
                  <c:v>46192</c:v>
                </c:pt>
                <c:pt idx="2212">
                  <c:v>46193</c:v>
                </c:pt>
                <c:pt idx="2213">
                  <c:v>46194</c:v>
                </c:pt>
                <c:pt idx="2214">
                  <c:v>46195</c:v>
                </c:pt>
                <c:pt idx="2215">
                  <c:v>46196</c:v>
                </c:pt>
                <c:pt idx="2216">
                  <c:v>46197</c:v>
                </c:pt>
                <c:pt idx="2217">
                  <c:v>46198</c:v>
                </c:pt>
                <c:pt idx="2218">
                  <c:v>46199</c:v>
                </c:pt>
                <c:pt idx="2219">
                  <c:v>46200</c:v>
                </c:pt>
                <c:pt idx="2220">
                  <c:v>46201</c:v>
                </c:pt>
                <c:pt idx="2221">
                  <c:v>46202</c:v>
                </c:pt>
                <c:pt idx="2222">
                  <c:v>46203</c:v>
                </c:pt>
                <c:pt idx="2223">
                  <c:v>46204</c:v>
                </c:pt>
                <c:pt idx="2224">
                  <c:v>46205</c:v>
                </c:pt>
                <c:pt idx="2225">
                  <c:v>46206</c:v>
                </c:pt>
                <c:pt idx="2226">
                  <c:v>46207</c:v>
                </c:pt>
                <c:pt idx="2227">
                  <c:v>46208</c:v>
                </c:pt>
                <c:pt idx="2228">
                  <c:v>46209</c:v>
                </c:pt>
                <c:pt idx="2229">
                  <c:v>46210</c:v>
                </c:pt>
                <c:pt idx="2230">
                  <c:v>46211</c:v>
                </c:pt>
                <c:pt idx="2231">
                  <c:v>46212</c:v>
                </c:pt>
                <c:pt idx="2232">
                  <c:v>46213</c:v>
                </c:pt>
                <c:pt idx="2233">
                  <c:v>46214</c:v>
                </c:pt>
                <c:pt idx="2234">
                  <c:v>46215</c:v>
                </c:pt>
                <c:pt idx="2235">
                  <c:v>46216</c:v>
                </c:pt>
                <c:pt idx="2236">
                  <c:v>46217</c:v>
                </c:pt>
                <c:pt idx="2237">
                  <c:v>46218</c:v>
                </c:pt>
                <c:pt idx="2238">
                  <c:v>46219</c:v>
                </c:pt>
                <c:pt idx="2239">
                  <c:v>46220</c:v>
                </c:pt>
                <c:pt idx="2240">
                  <c:v>46221</c:v>
                </c:pt>
                <c:pt idx="2241">
                  <c:v>46222</c:v>
                </c:pt>
                <c:pt idx="2242">
                  <c:v>46223</c:v>
                </c:pt>
                <c:pt idx="2243">
                  <c:v>46224</c:v>
                </c:pt>
                <c:pt idx="2244">
                  <c:v>46225</c:v>
                </c:pt>
                <c:pt idx="2245">
                  <c:v>46226</c:v>
                </c:pt>
                <c:pt idx="2246">
                  <c:v>46227</c:v>
                </c:pt>
                <c:pt idx="2247">
                  <c:v>46228</c:v>
                </c:pt>
                <c:pt idx="2248">
                  <c:v>46229</c:v>
                </c:pt>
                <c:pt idx="2249">
                  <c:v>46230</c:v>
                </c:pt>
                <c:pt idx="2250">
                  <c:v>46231</c:v>
                </c:pt>
                <c:pt idx="2251">
                  <c:v>46232</c:v>
                </c:pt>
                <c:pt idx="2252">
                  <c:v>46233</c:v>
                </c:pt>
                <c:pt idx="2253">
                  <c:v>46234</c:v>
                </c:pt>
                <c:pt idx="2254">
                  <c:v>46235</c:v>
                </c:pt>
                <c:pt idx="2255">
                  <c:v>46236</c:v>
                </c:pt>
                <c:pt idx="2256">
                  <c:v>46237</c:v>
                </c:pt>
                <c:pt idx="2257">
                  <c:v>46238</c:v>
                </c:pt>
                <c:pt idx="2258">
                  <c:v>46239</c:v>
                </c:pt>
                <c:pt idx="2259">
                  <c:v>46240</c:v>
                </c:pt>
                <c:pt idx="2260">
                  <c:v>46241</c:v>
                </c:pt>
                <c:pt idx="2261">
                  <c:v>46242</c:v>
                </c:pt>
                <c:pt idx="2262">
                  <c:v>46243</c:v>
                </c:pt>
                <c:pt idx="2263">
                  <c:v>46244</c:v>
                </c:pt>
                <c:pt idx="2264">
                  <c:v>46245</c:v>
                </c:pt>
                <c:pt idx="2265">
                  <c:v>46246</c:v>
                </c:pt>
                <c:pt idx="2266">
                  <c:v>46247</c:v>
                </c:pt>
                <c:pt idx="2267">
                  <c:v>46248</c:v>
                </c:pt>
                <c:pt idx="2268">
                  <c:v>46249</c:v>
                </c:pt>
                <c:pt idx="2269">
                  <c:v>46250</c:v>
                </c:pt>
                <c:pt idx="2270">
                  <c:v>46251</c:v>
                </c:pt>
                <c:pt idx="2271">
                  <c:v>46252</c:v>
                </c:pt>
                <c:pt idx="2272">
                  <c:v>46253</c:v>
                </c:pt>
                <c:pt idx="2273">
                  <c:v>46254</c:v>
                </c:pt>
                <c:pt idx="2274">
                  <c:v>46255</c:v>
                </c:pt>
                <c:pt idx="2275">
                  <c:v>46256</c:v>
                </c:pt>
                <c:pt idx="2276">
                  <c:v>46257</c:v>
                </c:pt>
                <c:pt idx="2277">
                  <c:v>46258</c:v>
                </c:pt>
                <c:pt idx="2278">
                  <c:v>46259</c:v>
                </c:pt>
                <c:pt idx="2279">
                  <c:v>46260</c:v>
                </c:pt>
                <c:pt idx="2280">
                  <c:v>46261</c:v>
                </c:pt>
                <c:pt idx="2281">
                  <c:v>46262</c:v>
                </c:pt>
                <c:pt idx="2282">
                  <c:v>46263</c:v>
                </c:pt>
                <c:pt idx="2283">
                  <c:v>46264</c:v>
                </c:pt>
                <c:pt idx="2284">
                  <c:v>46265</c:v>
                </c:pt>
              </c:numCache>
            </c:numRef>
          </c:cat>
          <c:val>
            <c:numRef>
              <c:f>'Rolling Returns (Daily)'!$F$1107:$F$3391</c:f>
              <c:numCache>
                <c:formatCode>0.00%</c:formatCode>
                <c:ptCount val="2285"/>
                <c:pt idx="0">
                  <c:v>-7.699704396903928E-2</c:v>
                </c:pt>
                <c:pt idx="1">
                  <c:v>-7.3587666971581922E-2</c:v>
                </c:pt>
                <c:pt idx="2">
                  <c:v>-7.0047864125351578E-2</c:v>
                </c:pt>
                <c:pt idx="3">
                  <c:v>-7.0874815378882405E-2</c:v>
                </c:pt>
                <c:pt idx="4">
                  <c:v>-7.1680756091597964E-2</c:v>
                </c:pt>
                <c:pt idx="5">
                  <c:v>-7.522185969688755E-2</c:v>
                </c:pt>
                <c:pt idx="6">
                  <c:v>-7.1297545282488328E-2</c:v>
                </c:pt>
                <c:pt idx="7">
                  <c:v>-6.8995379168374282E-2</c:v>
                </c:pt>
                <c:pt idx="8">
                  <c:v>-7.0942317437429736E-2</c:v>
                </c:pt>
                <c:pt idx="9">
                  <c:v>-6.7669220927518925E-2</c:v>
                </c:pt>
                <c:pt idx="10">
                  <c:v>-6.9062147472571445E-2</c:v>
                </c:pt>
                <c:pt idx="11">
                  <c:v>-6.5537941879870276E-2</c:v>
                </c:pt>
                <c:pt idx="12">
                  <c:v>-6.8851443248694078E-2</c:v>
                </c:pt>
                <c:pt idx="13">
                  <c:v>-6.5014120685358057E-2</c:v>
                </c:pt>
                <c:pt idx="14">
                  <c:v>-6.5387816120572761E-2</c:v>
                </c:pt>
                <c:pt idx="15">
                  <c:v>-6.8328814614016631E-2</c:v>
                </c:pt>
                <c:pt idx="16">
                  <c:v>-7.1007372507718935E-2</c:v>
                </c:pt>
                <c:pt idx="17">
                  <c:v>-7.1962873230120628E-2</c:v>
                </c:pt>
                <c:pt idx="18">
                  <c:v>-7.0326228981228978E-2</c:v>
                </c:pt>
                <c:pt idx="19">
                  <c:v>-6.7237589112261298E-2</c:v>
                </c:pt>
                <c:pt idx="20">
                  <c:v>-7.0650467725045907E-2</c:v>
                </c:pt>
                <c:pt idx="21">
                  <c:v>-7.2348054509434601E-2</c:v>
                </c:pt>
                <c:pt idx="22">
                  <c:v>-6.9767257156905127E-2</c:v>
                </c:pt>
                <c:pt idx="23">
                  <c:v>-6.526039580699583E-2</c:v>
                </c:pt>
                <c:pt idx="24">
                  <c:v>-5.5842201641118416E-2</c:v>
                </c:pt>
                <c:pt idx="25">
                  <c:v>-6.1223036743515036E-2</c:v>
                </c:pt>
                <c:pt idx="26">
                  <c:v>-5.97857802788343E-2</c:v>
                </c:pt>
                <c:pt idx="27">
                  <c:v>-5.731637423172331E-2</c:v>
                </c:pt>
                <c:pt idx="28">
                  <c:v>-5.152703961894789E-2</c:v>
                </c:pt>
                <c:pt idx="29">
                  <c:v>-5.0608405825472769E-2</c:v>
                </c:pt>
                <c:pt idx="30">
                  <c:v>-5.5787467787449474E-2</c:v>
                </c:pt>
                <c:pt idx="31">
                  <c:v>-5.9441992151286427E-2</c:v>
                </c:pt>
                <c:pt idx="32">
                  <c:v>-5.6317191761430463E-2</c:v>
                </c:pt>
                <c:pt idx="33">
                  <c:v>-5.524889440253955E-2</c:v>
                </c:pt>
                <c:pt idx="34">
                  <c:v>-5.5967716851779592E-2</c:v>
                </c:pt>
                <c:pt idx="35">
                  <c:v>-5.5400616825632687E-2</c:v>
                </c:pt>
                <c:pt idx="36">
                  <c:v>-5.7157314738043419E-2</c:v>
                </c:pt>
                <c:pt idx="37">
                  <c:v>-5.3884178588603726E-2</c:v>
                </c:pt>
                <c:pt idx="38">
                  <c:v>-5.1487181797900794E-2</c:v>
                </c:pt>
                <c:pt idx="39">
                  <c:v>-5.1993325340221164E-2</c:v>
                </c:pt>
                <c:pt idx="40">
                  <c:v>-4.9660653373084451E-2</c:v>
                </c:pt>
                <c:pt idx="41">
                  <c:v>-5.2983877347646757E-2</c:v>
                </c:pt>
                <c:pt idx="42">
                  <c:v>-5.2762803743318876E-2</c:v>
                </c:pt>
                <c:pt idx="43">
                  <c:v>-5.4242175733570597E-2</c:v>
                </c:pt>
                <c:pt idx="44">
                  <c:v>-5.6213292434986295E-2</c:v>
                </c:pt>
                <c:pt idx="45">
                  <c:v>-5.5136487874955509E-2</c:v>
                </c:pt>
                <c:pt idx="46">
                  <c:v>-5.2936930691001693E-2</c:v>
                </c:pt>
                <c:pt idx="47">
                  <c:v>-5.467640593114409E-2</c:v>
                </c:pt>
                <c:pt idx="48">
                  <c:v>-4.9351232758882868E-2</c:v>
                </c:pt>
                <c:pt idx="49">
                  <c:v>-4.7729613215813482E-2</c:v>
                </c:pt>
                <c:pt idx="50">
                  <c:v>-5.0224132254152676E-2</c:v>
                </c:pt>
                <c:pt idx="51">
                  <c:v>-4.8766105940003635E-2</c:v>
                </c:pt>
                <c:pt idx="52">
                  <c:v>-5.0099301652156703E-2</c:v>
                </c:pt>
                <c:pt idx="53">
                  <c:v>-4.8613449301163625E-2</c:v>
                </c:pt>
                <c:pt idx="54">
                  <c:v>-4.9152874136207947E-2</c:v>
                </c:pt>
                <c:pt idx="55">
                  <c:v>-4.4647775615594298E-2</c:v>
                </c:pt>
                <c:pt idx="56">
                  <c:v>-4.5156753988108811E-2</c:v>
                </c:pt>
                <c:pt idx="57">
                  <c:v>-4.5506606651033676E-2</c:v>
                </c:pt>
                <c:pt idx="58">
                  <c:v>-4.2958390879497266E-2</c:v>
                </c:pt>
                <c:pt idx="59">
                  <c:v>-4.1556083409072908E-2</c:v>
                </c:pt>
                <c:pt idx="60">
                  <c:v>-3.9293113415226566E-2</c:v>
                </c:pt>
                <c:pt idx="61">
                  <c:v>-3.8173593806334782E-2</c:v>
                </c:pt>
                <c:pt idx="62">
                  <c:v>-3.4270580098963888E-2</c:v>
                </c:pt>
                <c:pt idx="63">
                  <c:v>-3.4527970681490716E-2</c:v>
                </c:pt>
                <c:pt idx="64">
                  <c:v>-3.3204874126619099E-2</c:v>
                </c:pt>
                <c:pt idx="65">
                  <c:v>-2.597460909862559E-2</c:v>
                </c:pt>
                <c:pt idx="66">
                  <c:v>-2.3617748389203164E-2</c:v>
                </c:pt>
                <c:pt idx="67">
                  <c:v>-1.9921506172390302E-2</c:v>
                </c:pt>
                <c:pt idx="68">
                  <c:v>-1.1532178156859918E-2</c:v>
                </c:pt>
                <c:pt idx="69">
                  <c:v>-1.2318158269100654E-2</c:v>
                </c:pt>
                <c:pt idx="70">
                  <c:v>-1.1427462738759719E-2</c:v>
                </c:pt>
                <c:pt idx="71">
                  <c:v>-5.3225373267118403E-3</c:v>
                </c:pt>
                <c:pt idx="72">
                  <c:v>1.7414769502588356E-4</c:v>
                </c:pt>
                <c:pt idx="73">
                  <c:v>-2.8601371010114063E-3</c:v>
                </c:pt>
                <c:pt idx="74">
                  <c:v>-3.6917804083520522E-3</c:v>
                </c:pt>
                <c:pt idx="75">
                  <c:v>3.7644886500864949E-4</c:v>
                </c:pt>
                <c:pt idx="76">
                  <c:v>-7.53003462767321E-3</c:v>
                </c:pt>
                <c:pt idx="77">
                  <c:v>-7.53003462767321E-3</c:v>
                </c:pt>
                <c:pt idx="78">
                  <c:v>-1.1012183482623672E-2</c:v>
                </c:pt>
                <c:pt idx="79">
                  <c:v>-7.616065978998221E-3</c:v>
                </c:pt>
                <c:pt idx="80">
                  <c:v>-3.3842413402135341E-3</c:v>
                </c:pt>
                <c:pt idx="81">
                  <c:v>-5.3542722532073928E-4</c:v>
                </c:pt>
                <c:pt idx="82">
                  <c:v>5.1293532520020335E-3</c:v>
                </c:pt>
                <c:pt idx="83">
                  <c:v>1.1664838239513475E-2</c:v>
                </c:pt>
                <c:pt idx="84">
                  <c:v>1.1799762866111951E-2</c:v>
                </c:pt>
                <c:pt idx="85">
                  <c:v>8.6158737305088717E-3</c:v>
                </c:pt>
                <c:pt idx="86">
                  <c:v>9.9860049895990066E-3</c:v>
                </c:pt>
                <c:pt idx="87">
                  <c:v>8.2323193374229664E-3</c:v>
                </c:pt>
                <c:pt idx="88">
                  <c:v>9.0718137463665638E-3</c:v>
                </c:pt>
                <c:pt idx="89">
                  <c:v>7.8931871612761828E-3</c:v>
                </c:pt>
                <c:pt idx="90">
                  <c:v>1.2654058649119726E-3</c:v>
                </c:pt>
                <c:pt idx="91">
                  <c:v>3.5116057918418431E-3</c:v>
                </c:pt>
                <c:pt idx="92">
                  <c:v>1.5568800107557124E-4</c:v>
                </c:pt>
                <c:pt idx="93">
                  <c:v>-1.3091630863735104E-2</c:v>
                </c:pt>
                <c:pt idx="94">
                  <c:v>-1.6433110790730732E-2</c:v>
                </c:pt>
                <c:pt idx="95">
                  <c:v>-1.2872390542818746E-2</c:v>
                </c:pt>
                <c:pt idx="96">
                  <c:v>-8.7763784402792311E-3</c:v>
                </c:pt>
                <c:pt idx="97">
                  <c:v>-8.1426675502818124E-3</c:v>
                </c:pt>
                <c:pt idx="98">
                  <c:v>-9.3301662402993646E-3</c:v>
                </c:pt>
                <c:pt idx="99">
                  <c:v>-1.0647547892466247E-2</c:v>
                </c:pt>
                <c:pt idx="100">
                  <c:v>-1.513013373011507E-2</c:v>
                </c:pt>
                <c:pt idx="101">
                  <c:v>-1.7307523714975237E-2</c:v>
                </c:pt>
                <c:pt idx="102">
                  <c:v>-2.036336316306564E-2</c:v>
                </c:pt>
                <c:pt idx="103">
                  <c:v>-1.7433226161406079E-2</c:v>
                </c:pt>
                <c:pt idx="104">
                  <c:v>-1.4394845726115046E-2</c:v>
                </c:pt>
                <c:pt idx="105">
                  <c:v>-1.4952723171757554E-2</c:v>
                </c:pt>
                <c:pt idx="106">
                  <c:v>-1.2776034686678761E-2</c:v>
                </c:pt>
                <c:pt idx="107">
                  <c:v>-1.9974153457403832E-3</c:v>
                </c:pt>
                <c:pt idx="108">
                  <c:v>-2.4872964242150797E-4</c:v>
                </c:pt>
                <c:pt idx="109">
                  <c:v>3.7013230442255463E-3</c:v>
                </c:pt>
                <c:pt idx="110">
                  <c:v>3.2661971951983837E-3</c:v>
                </c:pt>
                <c:pt idx="111">
                  <c:v>8.0165073276972088E-4</c:v>
                </c:pt>
                <c:pt idx="112">
                  <c:v>6.0157042941066941E-4</c:v>
                </c:pt>
                <c:pt idx="113">
                  <c:v>1.9728090053938718E-3</c:v>
                </c:pt>
                <c:pt idx="114">
                  <c:v>-8.9488374404987914E-3</c:v>
                </c:pt>
                <c:pt idx="115">
                  <c:v>-7.3705674126561815E-3</c:v>
                </c:pt>
                <c:pt idx="116">
                  <c:v>-7.7677781123656198E-3</c:v>
                </c:pt>
                <c:pt idx="117">
                  <c:v>-1.4494305749641501E-2</c:v>
                </c:pt>
                <c:pt idx="118">
                  <c:v>-1.3861485703543508E-3</c:v>
                </c:pt>
                <c:pt idx="119">
                  <c:v>-7.241905331437426E-3</c:v>
                </c:pt>
                <c:pt idx="120">
                  <c:v>-8.7360027050131794E-4</c:v>
                </c:pt>
                <c:pt idx="121">
                  <c:v>6.3623886540296049E-3</c:v>
                </c:pt>
                <c:pt idx="122">
                  <c:v>2.5737417180708988E-3</c:v>
                </c:pt>
                <c:pt idx="123">
                  <c:v>5.6160162087963705E-3</c:v>
                </c:pt>
                <c:pt idx="124">
                  <c:v>8.6904961078380083E-3</c:v>
                </c:pt>
                <c:pt idx="125">
                  <c:v>8.6904961078380083E-3</c:v>
                </c:pt>
                <c:pt idx="126">
                  <c:v>7.4829644313836319E-3</c:v>
                </c:pt>
                <c:pt idx="127">
                  <c:v>6.2768783249580462E-3</c:v>
                </c:pt>
                <c:pt idx="128">
                  <c:v>6.2433982584466641E-3</c:v>
                </c:pt>
                <c:pt idx="129">
                  <c:v>7.6111223702504116E-3</c:v>
                </c:pt>
                <c:pt idx="130">
                  <c:v>8.1146762383641491E-3</c:v>
                </c:pt>
                <c:pt idx="131">
                  <c:v>9.4235252854808493E-3</c:v>
                </c:pt>
                <c:pt idx="132">
                  <c:v>7.6715183154107969E-3</c:v>
                </c:pt>
                <c:pt idx="133">
                  <c:v>4.0698022532041911E-3</c:v>
                </c:pt>
                <c:pt idx="134">
                  <c:v>6.0522757202532418E-3</c:v>
                </c:pt>
                <c:pt idx="135">
                  <c:v>1.3151731376899178E-3</c:v>
                </c:pt>
                <c:pt idx="136">
                  <c:v>-1.8996267137527667E-4</c:v>
                </c:pt>
                <c:pt idx="137">
                  <c:v>-4.2330613536600836E-4</c:v>
                </c:pt>
                <c:pt idx="138">
                  <c:v>-6.3559501378651628E-3</c:v>
                </c:pt>
                <c:pt idx="139">
                  <c:v>-5.1635761340370623E-3</c:v>
                </c:pt>
                <c:pt idx="140">
                  <c:v>-5.1304127089886187E-3</c:v>
                </c:pt>
                <c:pt idx="141">
                  <c:v>-3.3999697470282753E-3</c:v>
                </c:pt>
                <c:pt idx="142">
                  <c:v>-5.0950406041438967E-3</c:v>
                </c:pt>
                <c:pt idx="143">
                  <c:v>-2.9770885828689364E-3</c:v>
                </c:pt>
                <c:pt idx="144">
                  <c:v>-5.2755358417684306E-3</c:v>
                </c:pt>
                <c:pt idx="145">
                  <c:v>-3.2240059541062127E-3</c:v>
                </c:pt>
                <c:pt idx="146">
                  <c:v>-2.3933865953400524E-3</c:v>
                </c:pt>
                <c:pt idx="147">
                  <c:v>-3.5545526420140972E-3</c:v>
                </c:pt>
                <c:pt idx="148">
                  <c:v>-2.3559402827785236E-3</c:v>
                </c:pt>
                <c:pt idx="149">
                  <c:v>-9.8467929539631793E-3</c:v>
                </c:pt>
                <c:pt idx="150">
                  <c:v>-9.5184274702357907E-3</c:v>
                </c:pt>
                <c:pt idx="151">
                  <c:v>-1.2266376561235637E-2</c:v>
                </c:pt>
                <c:pt idx="152">
                  <c:v>-1.4477260002931147E-2</c:v>
                </c:pt>
                <c:pt idx="153">
                  <c:v>-1.6528403448726414E-2</c:v>
                </c:pt>
                <c:pt idx="154">
                  <c:v>-1.6856008934841071E-2</c:v>
                </c:pt>
                <c:pt idx="155">
                  <c:v>-1.8716915538633971E-2</c:v>
                </c:pt>
                <c:pt idx="156">
                  <c:v>-2.0759751050053676E-2</c:v>
                </c:pt>
                <c:pt idx="157">
                  <c:v>-2.1473601512693397E-2</c:v>
                </c:pt>
                <c:pt idx="158">
                  <c:v>-1.8481942972714327E-2</c:v>
                </c:pt>
                <c:pt idx="159">
                  <c:v>-1.392273593911808E-2</c:v>
                </c:pt>
                <c:pt idx="160">
                  <c:v>-1.2670280015966595E-2</c:v>
                </c:pt>
                <c:pt idx="161">
                  <c:v>-9.5237869780375739E-3</c:v>
                </c:pt>
                <c:pt idx="162">
                  <c:v>-7.7344844300609727E-3</c:v>
                </c:pt>
                <c:pt idx="163">
                  <c:v>-6.3171016055062479E-3</c:v>
                </c:pt>
                <c:pt idx="164">
                  <c:v>-1.082742215275867E-2</c:v>
                </c:pt>
                <c:pt idx="165">
                  <c:v>-8.2942765803605267E-3</c:v>
                </c:pt>
                <c:pt idx="166">
                  <c:v>-3.0658497680220442E-3</c:v>
                </c:pt>
                <c:pt idx="167">
                  <c:v>2.1886203501362278E-3</c:v>
                </c:pt>
                <c:pt idx="168">
                  <c:v>7.6164015542046215E-3</c:v>
                </c:pt>
                <c:pt idx="169">
                  <c:v>9.6735931708631373E-3</c:v>
                </c:pt>
                <c:pt idx="170">
                  <c:v>6.1642723306676306E-3</c:v>
                </c:pt>
                <c:pt idx="171">
                  <c:v>7.5674318150100728E-3</c:v>
                </c:pt>
                <c:pt idx="172">
                  <c:v>8.0709638487599378E-3</c:v>
                </c:pt>
                <c:pt idx="173">
                  <c:v>5.7132884362445235E-3</c:v>
                </c:pt>
                <c:pt idx="174">
                  <c:v>4.917628856929479E-3</c:v>
                </c:pt>
                <c:pt idx="175">
                  <c:v>3.4813622568861113E-3</c:v>
                </c:pt>
                <c:pt idx="176">
                  <c:v>5.1257564346594009E-3</c:v>
                </c:pt>
                <c:pt idx="177">
                  <c:v>8.5950706787314424E-3</c:v>
                </c:pt>
                <c:pt idx="178">
                  <c:v>9.9395519860263626E-3</c:v>
                </c:pt>
                <c:pt idx="179">
                  <c:v>5.8835261488943136E-3</c:v>
                </c:pt>
                <c:pt idx="180">
                  <c:v>8.8921687705556529E-3</c:v>
                </c:pt>
                <c:pt idx="181">
                  <c:v>1.3420440892925489E-2</c:v>
                </c:pt>
                <c:pt idx="182">
                  <c:v>1.4537662167426912E-2</c:v>
                </c:pt>
                <c:pt idx="183">
                  <c:v>1.4605307031086978E-2</c:v>
                </c:pt>
                <c:pt idx="184">
                  <c:v>1.4098511089110755E-2</c:v>
                </c:pt>
                <c:pt idx="185">
                  <c:v>2.116951808218781E-2</c:v>
                </c:pt>
                <c:pt idx="186">
                  <c:v>2.2257605765297006E-2</c:v>
                </c:pt>
                <c:pt idx="187">
                  <c:v>2.3856640137509544E-2</c:v>
                </c:pt>
                <c:pt idx="188">
                  <c:v>2.9139296050099794E-2</c:v>
                </c:pt>
                <c:pt idx="189">
                  <c:v>3.0964075980908001E-2</c:v>
                </c:pt>
                <c:pt idx="190">
                  <c:v>3.2342371841321382E-2</c:v>
                </c:pt>
                <c:pt idx="191">
                  <c:v>3.1254406475351715E-2</c:v>
                </c:pt>
                <c:pt idx="192">
                  <c:v>2.7387123346800157E-2</c:v>
                </c:pt>
                <c:pt idx="193">
                  <c:v>2.6187103922751254E-2</c:v>
                </c:pt>
                <c:pt idx="194">
                  <c:v>2.430230119221144E-2</c:v>
                </c:pt>
                <c:pt idx="195">
                  <c:v>2.4610207714121479E-2</c:v>
                </c:pt>
                <c:pt idx="196">
                  <c:v>2.6048691643500321E-2</c:v>
                </c:pt>
                <c:pt idx="197">
                  <c:v>2.9145436854255413E-2</c:v>
                </c:pt>
                <c:pt idx="198">
                  <c:v>2.8120595072176346E-2</c:v>
                </c:pt>
                <c:pt idx="199">
                  <c:v>2.4892085515242135E-2</c:v>
                </c:pt>
                <c:pt idx="200">
                  <c:v>2.7040498050659112E-2</c:v>
                </c:pt>
                <c:pt idx="201">
                  <c:v>2.6218207468487131E-2</c:v>
                </c:pt>
                <c:pt idx="202">
                  <c:v>2.3637967521303205E-2</c:v>
                </c:pt>
                <c:pt idx="203">
                  <c:v>1.86372797915908E-2</c:v>
                </c:pt>
                <c:pt idx="204">
                  <c:v>1.5029842779861857E-2</c:v>
                </c:pt>
                <c:pt idx="205">
                  <c:v>-1.7328104631941788E-3</c:v>
                </c:pt>
                <c:pt idx="206">
                  <c:v>9.0115211366814663E-4</c:v>
                </c:pt>
                <c:pt idx="207">
                  <c:v>9.3375041658874114E-3</c:v>
                </c:pt>
                <c:pt idx="208">
                  <c:v>9.2029078842321699E-3</c:v>
                </c:pt>
                <c:pt idx="209">
                  <c:v>9.2029078842321699E-3</c:v>
                </c:pt>
                <c:pt idx="210">
                  <c:v>9.2365502240090436E-3</c:v>
                </c:pt>
                <c:pt idx="211">
                  <c:v>9.8090999481625918E-3</c:v>
                </c:pt>
                <c:pt idx="212">
                  <c:v>1.3229820443090512E-2</c:v>
                </c:pt>
                <c:pt idx="213">
                  <c:v>1.0103170618306345E-2</c:v>
                </c:pt>
                <c:pt idx="214">
                  <c:v>1.0574898099936947E-2</c:v>
                </c:pt>
                <c:pt idx="215">
                  <c:v>1.1724086237991038E-2</c:v>
                </c:pt>
                <c:pt idx="216">
                  <c:v>1.6648544296765877E-2</c:v>
                </c:pt>
                <c:pt idx="217">
                  <c:v>1.8144017699734061E-2</c:v>
                </c:pt>
                <c:pt idx="218">
                  <c:v>1.6284235379921075E-2</c:v>
                </c:pt>
                <c:pt idx="219">
                  <c:v>1.9375919978828149E-2</c:v>
                </c:pt>
                <c:pt idx="220">
                  <c:v>1.8466754569334221E-2</c:v>
                </c:pt>
                <c:pt idx="221">
                  <c:v>1.7651165227864585E-2</c:v>
                </c:pt>
                <c:pt idx="222">
                  <c:v>2.0222711224048506E-2</c:v>
                </c:pt>
                <c:pt idx="223">
                  <c:v>2.1729837766887528E-2</c:v>
                </c:pt>
                <c:pt idx="224">
                  <c:v>2.3850182914492146E-2</c:v>
                </c:pt>
                <c:pt idx="225">
                  <c:v>2.4978902210154086E-2</c:v>
                </c:pt>
                <c:pt idx="226">
                  <c:v>2.3512501059678614E-2</c:v>
                </c:pt>
                <c:pt idx="227">
                  <c:v>2.3683416917017031E-2</c:v>
                </c:pt>
                <c:pt idx="228">
                  <c:v>2.128922711409853E-2</c:v>
                </c:pt>
                <c:pt idx="229">
                  <c:v>2.0607913218018803E-2</c:v>
                </c:pt>
                <c:pt idx="230">
                  <c:v>1.6151350441863555E-2</c:v>
                </c:pt>
                <c:pt idx="231">
                  <c:v>1.9149668477642212E-2</c:v>
                </c:pt>
                <c:pt idx="232">
                  <c:v>1.6648096938578272E-2</c:v>
                </c:pt>
                <c:pt idx="233">
                  <c:v>1.1613068299143103E-2</c:v>
                </c:pt>
                <c:pt idx="234">
                  <c:v>1.201091046710534E-2</c:v>
                </c:pt>
                <c:pt idx="235">
                  <c:v>1.5775066465274268E-2</c:v>
                </c:pt>
                <c:pt idx="236">
                  <c:v>1.7431463231186717E-2</c:v>
                </c:pt>
                <c:pt idx="237">
                  <c:v>1.712744982766079E-2</c:v>
                </c:pt>
                <c:pt idx="238">
                  <c:v>1.8214706080175169E-2</c:v>
                </c:pt>
                <c:pt idx="239">
                  <c:v>1.9849082410209773E-2</c:v>
                </c:pt>
                <c:pt idx="240">
                  <c:v>1.9814881092822478E-2</c:v>
                </c:pt>
                <c:pt idx="241">
                  <c:v>1.9814881092822478E-2</c:v>
                </c:pt>
                <c:pt idx="242">
                  <c:v>1.565065318929082E-2</c:v>
                </c:pt>
                <c:pt idx="243">
                  <c:v>1.5345866539043351E-2</c:v>
                </c:pt>
                <c:pt idx="244">
                  <c:v>1.5209032082140528E-2</c:v>
                </c:pt>
                <c:pt idx="245">
                  <c:v>1.9027694161328101E-2</c:v>
                </c:pt>
                <c:pt idx="246">
                  <c:v>2.0697563946951103E-2</c:v>
                </c:pt>
                <c:pt idx="247">
                  <c:v>2.3760819510810327E-2</c:v>
                </c:pt>
                <c:pt idx="248">
                  <c:v>4.2069123119190532E-2</c:v>
                </c:pt>
                <c:pt idx="249">
                  <c:v>4.7253631957070663E-2</c:v>
                </c:pt>
                <c:pt idx="250">
                  <c:v>5.1010253477765444E-2</c:v>
                </c:pt>
                <c:pt idx="251">
                  <c:v>5.0762532273453731E-2</c:v>
                </c:pt>
                <c:pt idx="252">
                  <c:v>5.6749407744146163E-2</c:v>
                </c:pt>
                <c:pt idx="253">
                  <c:v>5.5484343397005587E-2</c:v>
                </c:pt>
                <c:pt idx="254">
                  <c:v>5.4065028530437598E-2</c:v>
                </c:pt>
                <c:pt idx="255">
                  <c:v>5.512141832196904E-2</c:v>
                </c:pt>
                <c:pt idx="256">
                  <c:v>5.5789239112149946E-2</c:v>
                </c:pt>
                <c:pt idx="257">
                  <c:v>5.880719990656802E-2</c:v>
                </c:pt>
                <c:pt idx="258">
                  <c:v>5.2298405013208704E-2</c:v>
                </c:pt>
                <c:pt idx="259">
                  <c:v>5.2298405013208704E-2</c:v>
                </c:pt>
                <c:pt idx="260">
                  <c:v>4.9958714771143775E-2</c:v>
                </c:pt>
                <c:pt idx="261">
                  <c:v>5.3220784252495656E-2</c:v>
                </c:pt>
                <c:pt idx="262">
                  <c:v>5.8558202597160491E-2</c:v>
                </c:pt>
                <c:pt idx="263">
                  <c:v>5.7392505365464919E-2</c:v>
                </c:pt>
                <c:pt idx="264">
                  <c:v>5.7180984554587422E-2</c:v>
                </c:pt>
                <c:pt idx="265">
                  <c:v>5.4591583101383678E-2</c:v>
                </c:pt>
                <c:pt idx="266">
                  <c:v>5.6001466575773984E-2</c:v>
                </c:pt>
                <c:pt idx="267">
                  <c:v>5.6847621959108086E-2</c:v>
                </c:pt>
                <c:pt idx="268">
                  <c:v>5.6244236229706868E-2</c:v>
                </c:pt>
                <c:pt idx="269">
                  <c:v>5.0870807779333838E-2</c:v>
                </c:pt>
                <c:pt idx="270">
                  <c:v>5.3839878523786133E-2</c:v>
                </c:pt>
                <c:pt idx="271">
                  <c:v>5.8108183032090643E-2</c:v>
                </c:pt>
                <c:pt idx="272">
                  <c:v>5.0833920506719643E-2</c:v>
                </c:pt>
                <c:pt idx="273">
                  <c:v>5.1605664216187508E-2</c:v>
                </c:pt>
                <c:pt idx="274">
                  <c:v>5.0800667220604279E-2</c:v>
                </c:pt>
                <c:pt idx="275">
                  <c:v>5.6553149376704859E-2</c:v>
                </c:pt>
                <c:pt idx="276">
                  <c:v>6.2576318797645136E-2</c:v>
                </c:pt>
                <c:pt idx="277">
                  <c:v>6.4908862604232676E-2</c:v>
                </c:pt>
                <c:pt idx="278">
                  <c:v>6.5015342843178781E-2</c:v>
                </c:pt>
                <c:pt idx="279">
                  <c:v>6.393848129706825E-2</c:v>
                </c:pt>
                <c:pt idx="280">
                  <c:v>6.68984380234392E-2</c:v>
                </c:pt>
                <c:pt idx="281">
                  <c:v>7.3304876873509617E-2</c:v>
                </c:pt>
                <c:pt idx="282">
                  <c:v>7.3126711325122828E-2</c:v>
                </c:pt>
                <c:pt idx="283">
                  <c:v>7.3090932086229854E-2</c:v>
                </c:pt>
                <c:pt idx="284">
                  <c:v>7.6549434264547189E-2</c:v>
                </c:pt>
                <c:pt idx="285">
                  <c:v>7.6549434264547189E-2</c:v>
                </c:pt>
                <c:pt idx="286">
                  <c:v>7.5297007333631649E-2</c:v>
                </c:pt>
                <c:pt idx="287">
                  <c:v>7.3261672407953116E-2</c:v>
                </c:pt>
                <c:pt idx="288">
                  <c:v>7.4624591381664773E-2</c:v>
                </c:pt>
                <c:pt idx="289">
                  <c:v>7.3868953549407701E-2</c:v>
                </c:pt>
                <c:pt idx="290">
                  <c:v>8.0408989271393505E-2</c:v>
                </c:pt>
                <c:pt idx="291">
                  <c:v>7.4142353020220764E-2</c:v>
                </c:pt>
                <c:pt idx="292">
                  <c:v>6.9756288802351296E-2</c:v>
                </c:pt>
                <c:pt idx="293">
                  <c:v>8.2345351027656388E-2</c:v>
                </c:pt>
                <c:pt idx="294">
                  <c:v>8.2706373519749299E-2</c:v>
                </c:pt>
                <c:pt idx="295">
                  <c:v>8.0585388074983388E-2</c:v>
                </c:pt>
                <c:pt idx="296">
                  <c:v>8.1818023619757874E-2</c:v>
                </c:pt>
                <c:pt idx="297">
                  <c:v>8.7598590583098934E-2</c:v>
                </c:pt>
                <c:pt idx="298">
                  <c:v>8.3669055193819952E-2</c:v>
                </c:pt>
                <c:pt idx="299">
                  <c:v>7.9935610452613659E-2</c:v>
                </c:pt>
                <c:pt idx="300">
                  <c:v>8.1927459843761152E-2</c:v>
                </c:pt>
                <c:pt idx="301">
                  <c:v>7.759855889090006E-2</c:v>
                </c:pt>
                <c:pt idx="302">
                  <c:v>7.8462019644070624E-2</c:v>
                </c:pt>
                <c:pt idx="303">
                  <c:v>7.8462019644070624E-2</c:v>
                </c:pt>
                <c:pt idx="304">
                  <c:v>8.4503449048020096E-2</c:v>
                </c:pt>
                <c:pt idx="305">
                  <c:v>8.6608088450448983E-2</c:v>
                </c:pt>
                <c:pt idx="306">
                  <c:v>9.0901315502394553E-2</c:v>
                </c:pt>
                <c:pt idx="307">
                  <c:v>8.4824245586140545E-2</c:v>
                </c:pt>
                <c:pt idx="308">
                  <c:v>8.1767880007193039E-2</c:v>
                </c:pt>
                <c:pt idx="309">
                  <c:v>8.4522326327850505E-2</c:v>
                </c:pt>
                <c:pt idx="310">
                  <c:v>7.1384444387969204E-2</c:v>
                </c:pt>
                <c:pt idx="311">
                  <c:v>7.2598397874469089E-2</c:v>
                </c:pt>
                <c:pt idx="312">
                  <c:v>7.573612796973328E-2</c:v>
                </c:pt>
                <c:pt idx="313">
                  <c:v>7.7240055012047115E-2</c:v>
                </c:pt>
                <c:pt idx="314">
                  <c:v>8.0817169276448109E-2</c:v>
                </c:pt>
                <c:pt idx="315">
                  <c:v>8.0601092267636121E-2</c:v>
                </c:pt>
                <c:pt idx="316">
                  <c:v>7.8770291614624677E-2</c:v>
                </c:pt>
                <c:pt idx="317">
                  <c:v>6.583240027395143E-2</c:v>
                </c:pt>
                <c:pt idx="318">
                  <c:v>6.7955577997258265E-2</c:v>
                </c:pt>
                <c:pt idx="319">
                  <c:v>6.7955577997258265E-2</c:v>
                </c:pt>
                <c:pt idx="320">
                  <c:v>6.5851121152954661E-2</c:v>
                </c:pt>
                <c:pt idx="321">
                  <c:v>6.5392311010999737E-2</c:v>
                </c:pt>
                <c:pt idx="322">
                  <c:v>6.3940242036750083E-2</c:v>
                </c:pt>
                <c:pt idx="323">
                  <c:v>6.316116156494056E-2</c:v>
                </c:pt>
                <c:pt idx="324">
                  <c:v>6.0814926077013221E-2</c:v>
                </c:pt>
                <c:pt idx="325">
                  <c:v>5.9506673557623291E-2</c:v>
                </c:pt>
                <c:pt idx="326">
                  <c:v>5.9895016980127558E-2</c:v>
                </c:pt>
                <c:pt idx="327">
                  <c:v>5.9789016877712653E-2</c:v>
                </c:pt>
                <c:pt idx="328">
                  <c:v>5.9436763638682555E-2</c:v>
                </c:pt>
                <c:pt idx="329">
                  <c:v>5.8414616948261999E-2</c:v>
                </c:pt>
                <c:pt idx="330">
                  <c:v>5.9758681867916108E-2</c:v>
                </c:pt>
                <c:pt idx="331">
                  <c:v>5.9863733284332588E-2</c:v>
                </c:pt>
                <c:pt idx="332">
                  <c:v>6.3026580244304631E-2</c:v>
                </c:pt>
                <c:pt idx="333">
                  <c:v>7.0206556258767261E-2</c:v>
                </c:pt>
                <c:pt idx="334">
                  <c:v>6.9421161879744231E-2</c:v>
                </c:pt>
                <c:pt idx="335">
                  <c:v>6.7255257651698042E-2</c:v>
                </c:pt>
                <c:pt idx="336">
                  <c:v>6.7255257651698042E-2</c:v>
                </c:pt>
                <c:pt idx="337">
                  <c:v>6.8932549153071232E-2</c:v>
                </c:pt>
                <c:pt idx="338">
                  <c:v>7.4989258053672625E-2</c:v>
                </c:pt>
                <c:pt idx="339">
                  <c:v>7.3688079548129393E-2</c:v>
                </c:pt>
                <c:pt idx="340">
                  <c:v>7.679278865417194E-2</c:v>
                </c:pt>
                <c:pt idx="341">
                  <c:v>8.2078973042365E-2</c:v>
                </c:pt>
                <c:pt idx="342">
                  <c:v>7.8113429508195553E-2</c:v>
                </c:pt>
                <c:pt idx="343">
                  <c:v>7.8761074895940641E-2</c:v>
                </c:pt>
                <c:pt idx="344">
                  <c:v>7.9769802109940224E-2</c:v>
                </c:pt>
                <c:pt idx="345">
                  <c:v>8.3742235153025035E-2</c:v>
                </c:pt>
                <c:pt idx="346">
                  <c:v>8.3239821382154577E-2</c:v>
                </c:pt>
                <c:pt idx="347">
                  <c:v>8.0960223879283921E-2</c:v>
                </c:pt>
                <c:pt idx="348">
                  <c:v>8.0960223879283921E-2</c:v>
                </c:pt>
                <c:pt idx="349">
                  <c:v>8.074274872526499E-2</c:v>
                </c:pt>
                <c:pt idx="350">
                  <c:v>8.1500329510208136E-2</c:v>
                </c:pt>
                <c:pt idx="351">
                  <c:v>8.2439257742157546E-2</c:v>
                </c:pt>
                <c:pt idx="352">
                  <c:v>8.7904050637034326E-2</c:v>
                </c:pt>
                <c:pt idx="353">
                  <c:v>9.4864041941504107E-2</c:v>
                </c:pt>
                <c:pt idx="354">
                  <c:v>9.4024001815702141E-2</c:v>
                </c:pt>
                <c:pt idx="355">
                  <c:v>9.5226106870240912E-2</c:v>
                </c:pt>
                <c:pt idx="356">
                  <c:v>0.10226564414912742</c:v>
                </c:pt>
                <c:pt idx="357">
                  <c:v>9.9341848867111171E-2</c:v>
                </c:pt>
                <c:pt idx="358">
                  <c:v>9.9231936663932707E-2</c:v>
                </c:pt>
                <c:pt idx="359">
                  <c:v>0.10189918765164263</c:v>
                </c:pt>
                <c:pt idx="360">
                  <c:v>9.9751727228609921E-2</c:v>
                </c:pt>
                <c:pt idx="361">
                  <c:v>0.10234833733413495</c:v>
                </c:pt>
                <c:pt idx="362">
                  <c:v>0.10495107826343886</c:v>
                </c:pt>
                <c:pt idx="363">
                  <c:v>0.103368526173792</c:v>
                </c:pt>
                <c:pt idx="364">
                  <c:v>0.10569537972626164</c:v>
                </c:pt>
                <c:pt idx="365">
                  <c:v>0.10503275748622753</c:v>
                </c:pt>
                <c:pt idx="366">
                  <c:v>0.10926776961920748</c:v>
                </c:pt>
                <c:pt idx="367">
                  <c:v>0.11214201668559842</c:v>
                </c:pt>
                <c:pt idx="368">
                  <c:v>0.11402945309927826</c:v>
                </c:pt>
                <c:pt idx="369">
                  <c:v>0.1173984769736085</c:v>
                </c:pt>
                <c:pt idx="370">
                  <c:v>0.12372180426305324</c:v>
                </c:pt>
                <c:pt idx="371">
                  <c:v>0.12890084154451187</c:v>
                </c:pt>
                <c:pt idx="372">
                  <c:v>0.12616714274575846</c:v>
                </c:pt>
                <c:pt idx="373">
                  <c:v>0.12517268537174475</c:v>
                </c:pt>
                <c:pt idx="374">
                  <c:v>0.12528464285361518</c:v>
                </c:pt>
                <c:pt idx="375">
                  <c:v>0.12321782720237828</c:v>
                </c:pt>
                <c:pt idx="376">
                  <c:v>0.12680068345169526</c:v>
                </c:pt>
                <c:pt idx="377">
                  <c:v>0.12605406205402092</c:v>
                </c:pt>
                <c:pt idx="378">
                  <c:v>0.12478075253013321</c:v>
                </c:pt>
                <c:pt idx="379">
                  <c:v>0.12594543381276657</c:v>
                </c:pt>
                <c:pt idx="380">
                  <c:v>0.12628352174234747</c:v>
                </c:pt>
                <c:pt idx="381">
                  <c:v>0.12849155955199243</c:v>
                </c:pt>
                <c:pt idx="382">
                  <c:v>0.12638109752875115</c:v>
                </c:pt>
                <c:pt idx="383">
                  <c:v>0.12982479371814604</c:v>
                </c:pt>
                <c:pt idx="384">
                  <c:v>0.13269266896244436</c:v>
                </c:pt>
                <c:pt idx="385">
                  <c:v>0.13618771812953701</c:v>
                </c:pt>
                <c:pt idx="386">
                  <c:v>0.13558239690780938</c:v>
                </c:pt>
                <c:pt idx="387">
                  <c:v>0.13994670727481751</c:v>
                </c:pt>
                <c:pt idx="388">
                  <c:v>0.1392634906249266</c:v>
                </c:pt>
                <c:pt idx="389">
                  <c:v>0.13854149962664919</c:v>
                </c:pt>
                <c:pt idx="390">
                  <c:v>0.13842763408937353</c:v>
                </c:pt>
                <c:pt idx="391">
                  <c:v>0.14078826002344802</c:v>
                </c:pt>
                <c:pt idx="392">
                  <c:v>0.14242809296806191</c:v>
                </c:pt>
                <c:pt idx="393">
                  <c:v>0.14936608546344399</c:v>
                </c:pt>
                <c:pt idx="394">
                  <c:v>0.15370509589731163</c:v>
                </c:pt>
                <c:pt idx="395">
                  <c:v>0.14800703292961614</c:v>
                </c:pt>
                <c:pt idx="396">
                  <c:v>0.14973839544577761</c:v>
                </c:pt>
                <c:pt idx="397">
                  <c:v>0.15050437728158195</c:v>
                </c:pt>
                <c:pt idx="398">
                  <c:v>0.15846779676272882</c:v>
                </c:pt>
                <c:pt idx="399">
                  <c:v>0.1575040127930698</c:v>
                </c:pt>
                <c:pt idx="400">
                  <c:v>0.15731115973838561</c:v>
                </c:pt>
                <c:pt idx="401">
                  <c:v>0.15915824302773518</c:v>
                </c:pt>
                <c:pt idx="402">
                  <c:v>0.15573354229533853</c:v>
                </c:pt>
                <c:pt idx="403">
                  <c:v>0.15850067227260078</c:v>
                </c:pt>
                <c:pt idx="404">
                  <c:v>0.15861651075675187</c:v>
                </c:pt>
                <c:pt idx="405">
                  <c:v>0.15338523421443928</c:v>
                </c:pt>
                <c:pt idx="406">
                  <c:v>0.1509351254354534</c:v>
                </c:pt>
                <c:pt idx="407">
                  <c:v>0.15378818545684325</c:v>
                </c:pt>
                <c:pt idx="408">
                  <c:v>0.15516859138205308</c:v>
                </c:pt>
                <c:pt idx="409">
                  <c:v>0.15924722993194851</c:v>
                </c:pt>
                <c:pt idx="410">
                  <c:v>0.1631753450416118</c:v>
                </c:pt>
                <c:pt idx="411">
                  <c:v>0.16333041441353857</c:v>
                </c:pt>
                <c:pt idx="412">
                  <c:v>0.17048991215591536</c:v>
                </c:pt>
                <c:pt idx="413">
                  <c:v>0.1672693607502227</c:v>
                </c:pt>
                <c:pt idx="414">
                  <c:v>0.16918215256968772</c:v>
                </c:pt>
                <c:pt idx="415">
                  <c:v>0.17441091164924627</c:v>
                </c:pt>
                <c:pt idx="416">
                  <c:v>0.16807333947678238</c:v>
                </c:pt>
                <c:pt idx="417">
                  <c:v>0.16807333947678238</c:v>
                </c:pt>
                <c:pt idx="418">
                  <c:v>0.17226335544896676</c:v>
                </c:pt>
                <c:pt idx="419">
                  <c:v>0.16973716925202464</c:v>
                </c:pt>
                <c:pt idx="420">
                  <c:v>0.16356429883829926</c:v>
                </c:pt>
                <c:pt idx="421">
                  <c:v>0.16508087724265885</c:v>
                </c:pt>
                <c:pt idx="422">
                  <c:v>0.1657796464289174</c:v>
                </c:pt>
                <c:pt idx="423">
                  <c:v>0.1652369905768043</c:v>
                </c:pt>
                <c:pt idx="424">
                  <c:v>0.16352546362455711</c:v>
                </c:pt>
                <c:pt idx="425">
                  <c:v>0.16669711311591584</c:v>
                </c:pt>
                <c:pt idx="426">
                  <c:v>0.16801734661422585</c:v>
                </c:pt>
                <c:pt idx="427">
                  <c:v>0.16770604133652478</c:v>
                </c:pt>
                <c:pt idx="428">
                  <c:v>0.16735593956419059</c:v>
                </c:pt>
                <c:pt idx="429">
                  <c:v>0.17207644236768127</c:v>
                </c:pt>
                <c:pt idx="430">
                  <c:v>0.16924663970887321</c:v>
                </c:pt>
                <c:pt idx="431">
                  <c:v>0.16709907884909092</c:v>
                </c:pt>
                <c:pt idx="432">
                  <c:v>0.16561887684038767</c:v>
                </c:pt>
                <c:pt idx="433">
                  <c:v>0.16155502666996679</c:v>
                </c:pt>
                <c:pt idx="434">
                  <c:v>0.15812938555079947</c:v>
                </c:pt>
                <c:pt idx="435">
                  <c:v>0.15490466492265198</c:v>
                </c:pt>
                <c:pt idx="436">
                  <c:v>0.15002559362604906</c:v>
                </c:pt>
                <c:pt idx="437">
                  <c:v>0.1466196959051671</c:v>
                </c:pt>
                <c:pt idx="438">
                  <c:v>0.14730725535190814</c:v>
                </c:pt>
                <c:pt idx="439">
                  <c:v>0.15225753050334934</c:v>
                </c:pt>
                <c:pt idx="440">
                  <c:v>0.158558369556002</c:v>
                </c:pt>
                <c:pt idx="441">
                  <c:v>0.1547982848164986</c:v>
                </c:pt>
                <c:pt idx="442">
                  <c:v>0.1547982848164986</c:v>
                </c:pt>
                <c:pt idx="443">
                  <c:v>0.15085894029923375</c:v>
                </c:pt>
                <c:pt idx="444">
                  <c:v>0.15139208041600005</c:v>
                </c:pt>
                <c:pt idx="445">
                  <c:v>0.15269551532847059</c:v>
                </c:pt>
                <c:pt idx="446">
                  <c:v>0.15269551532847059</c:v>
                </c:pt>
                <c:pt idx="447">
                  <c:v>0.14776660842045253</c:v>
                </c:pt>
                <c:pt idx="448">
                  <c:v>0.1490703668808111</c:v>
                </c:pt>
                <c:pt idx="449">
                  <c:v>0.1490703668808111</c:v>
                </c:pt>
                <c:pt idx="450">
                  <c:v>0.14860907804485768</c:v>
                </c:pt>
                <c:pt idx="451">
                  <c:v>0.1566714993970888</c:v>
                </c:pt>
                <c:pt idx="452">
                  <c:v>0.15767308049383066</c:v>
                </c:pt>
                <c:pt idx="453">
                  <c:v>0.15844434859705347</c:v>
                </c:pt>
                <c:pt idx="454">
                  <c:v>0.15809964186714232</c:v>
                </c:pt>
                <c:pt idx="455">
                  <c:v>0.15686696436098146</c:v>
                </c:pt>
                <c:pt idx="456">
                  <c:v>0.15783263005506631</c:v>
                </c:pt>
                <c:pt idx="457">
                  <c:v>0.16268103860419991</c:v>
                </c:pt>
                <c:pt idx="458">
                  <c:v>0.16376314223961841</c:v>
                </c:pt>
                <c:pt idx="459">
                  <c:v>0.16294793712989342</c:v>
                </c:pt>
                <c:pt idx="460">
                  <c:v>0.16461244565243605</c:v>
                </c:pt>
                <c:pt idx="461">
                  <c:v>0.16784015125181595</c:v>
                </c:pt>
                <c:pt idx="462">
                  <c:v>0.17302538238050258</c:v>
                </c:pt>
                <c:pt idx="463">
                  <c:v>0.17542027986236031</c:v>
                </c:pt>
                <c:pt idx="464">
                  <c:v>0.17690400355527336</c:v>
                </c:pt>
                <c:pt idx="465">
                  <c:v>0.17187193730775374</c:v>
                </c:pt>
                <c:pt idx="466">
                  <c:v>0.17331546713812029</c:v>
                </c:pt>
                <c:pt idx="467">
                  <c:v>0.1787268330535301</c:v>
                </c:pt>
                <c:pt idx="468">
                  <c:v>0.18379941553799339</c:v>
                </c:pt>
                <c:pt idx="469">
                  <c:v>0.19058465814474368</c:v>
                </c:pt>
                <c:pt idx="470">
                  <c:v>0.19217635075947559</c:v>
                </c:pt>
                <c:pt idx="471">
                  <c:v>0.1936448918778273</c:v>
                </c:pt>
                <c:pt idx="472">
                  <c:v>0.19048088606156544</c:v>
                </c:pt>
                <c:pt idx="473">
                  <c:v>0.19036182606616592</c:v>
                </c:pt>
                <c:pt idx="474">
                  <c:v>0.19107561505956494</c:v>
                </c:pt>
                <c:pt idx="475">
                  <c:v>0.19071674923035342</c:v>
                </c:pt>
                <c:pt idx="476">
                  <c:v>0.19547774648770133</c:v>
                </c:pt>
                <c:pt idx="477">
                  <c:v>0.19627579595467837</c:v>
                </c:pt>
                <c:pt idx="478">
                  <c:v>0.1903045366432099</c:v>
                </c:pt>
                <c:pt idx="479">
                  <c:v>0.20715724820003789</c:v>
                </c:pt>
                <c:pt idx="480">
                  <c:v>0.21012758791184716</c:v>
                </c:pt>
                <c:pt idx="481">
                  <c:v>0.21230190847696595</c:v>
                </c:pt>
                <c:pt idx="482">
                  <c:v>0.2223884877394684</c:v>
                </c:pt>
                <c:pt idx="483">
                  <c:v>0.22508963621035472</c:v>
                </c:pt>
                <c:pt idx="484">
                  <c:v>0.22175924747631726</c:v>
                </c:pt>
                <c:pt idx="485">
                  <c:v>0.22714949210381952</c:v>
                </c:pt>
                <c:pt idx="486">
                  <c:v>0.23176616305695141</c:v>
                </c:pt>
                <c:pt idx="487">
                  <c:v>0.23053316307067284</c:v>
                </c:pt>
                <c:pt idx="488">
                  <c:v>0.23296741775105678</c:v>
                </c:pt>
                <c:pt idx="489">
                  <c:v>0.23684262503120079</c:v>
                </c:pt>
                <c:pt idx="490">
                  <c:v>0.23684262503120079</c:v>
                </c:pt>
                <c:pt idx="491">
                  <c:v>0.23924314210475583</c:v>
                </c:pt>
                <c:pt idx="492">
                  <c:v>0.25240239350382643</c:v>
                </c:pt>
                <c:pt idx="493">
                  <c:v>0.26776743203273612</c:v>
                </c:pt>
                <c:pt idx="494">
                  <c:v>0.26615955491804066</c:v>
                </c:pt>
                <c:pt idx="495">
                  <c:v>0.27112032102010586</c:v>
                </c:pt>
                <c:pt idx="496">
                  <c:v>0.28444360215629105</c:v>
                </c:pt>
                <c:pt idx="497">
                  <c:v>0.28457207221137426</c:v>
                </c:pt>
                <c:pt idx="498">
                  <c:v>0.26711625765035851</c:v>
                </c:pt>
                <c:pt idx="499">
                  <c:v>0.27465575124561514</c:v>
                </c:pt>
                <c:pt idx="500">
                  <c:v>0.2685723774112172</c:v>
                </c:pt>
                <c:pt idx="501">
                  <c:v>0.27064100387453638</c:v>
                </c:pt>
                <c:pt idx="502">
                  <c:v>0.27068335716292058</c:v>
                </c:pt>
                <c:pt idx="503">
                  <c:v>0.2682781926375164</c:v>
                </c:pt>
                <c:pt idx="504">
                  <c:v>0.26199948488423619</c:v>
                </c:pt>
                <c:pt idx="505">
                  <c:v>0.27269490571921895</c:v>
                </c:pt>
                <c:pt idx="506">
                  <c:v>0.27671241088525367</c:v>
                </c:pt>
                <c:pt idx="507">
                  <c:v>0.2781756928661383</c:v>
                </c:pt>
                <c:pt idx="508">
                  <c:v>0.26955388898970245</c:v>
                </c:pt>
                <c:pt idx="509">
                  <c:v>0.26760424717954412</c:v>
                </c:pt>
                <c:pt idx="510">
                  <c:v>0.26665769556022356</c:v>
                </c:pt>
                <c:pt idx="511">
                  <c:v>0.27155077857470622</c:v>
                </c:pt>
                <c:pt idx="512">
                  <c:v>0.26277253475391693</c:v>
                </c:pt>
                <c:pt idx="513">
                  <c:v>0.26277253475391693</c:v>
                </c:pt>
                <c:pt idx="514">
                  <c:v>0.26970089395724051</c:v>
                </c:pt>
                <c:pt idx="515">
                  <c:v>0.27585027438384091</c:v>
                </c:pt>
                <c:pt idx="516">
                  <c:v>0.27132624733121791</c:v>
                </c:pt>
                <c:pt idx="517">
                  <c:v>0.26129522812780626</c:v>
                </c:pt>
                <c:pt idx="518">
                  <c:v>0.25957615464735673</c:v>
                </c:pt>
                <c:pt idx="519">
                  <c:v>0.25321706949616063</c:v>
                </c:pt>
                <c:pt idx="520">
                  <c:v>0.24957902362291229</c:v>
                </c:pt>
                <c:pt idx="521">
                  <c:v>0.23821298953161341</c:v>
                </c:pt>
                <c:pt idx="522">
                  <c:v>0.23660121551952473</c:v>
                </c:pt>
                <c:pt idx="523">
                  <c:v>0.24242697242651623</c:v>
                </c:pt>
                <c:pt idx="524">
                  <c:v>0.24458800844334672</c:v>
                </c:pt>
                <c:pt idx="525">
                  <c:v>0.24219106717768568</c:v>
                </c:pt>
                <c:pt idx="526">
                  <c:v>0.23848669806407452</c:v>
                </c:pt>
                <c:pt idx="527">
                  <c:v>0.24611819408874869</c:v>
                </c:pt>
                <c:pt idx="528">
                  <c:v>0.24549594381346251</c:v>
                </c:pt>
                <c:pt idx="529">
                  <c:v>0.24607690422333883</c:v>
                </c:pt>
                <c:pt idx="530">
                  <c:v>0.24661663706512682</c:v>
                </c:pt>
                <c:pt idx="531">
                  <c:v>0.25420306632045908</c:v>
                </c:pt>
                <c:pt idx="532">
                  <c:v>0.25286809664071841</c:v>
                </c:pt>
                <c:pt idx="533">
                  <c:v>0.25136825311195454</c:v>
                </c:pt>
                <c:pt idx="534">
                  <c:v>0.25252792515600087</c:v>
                </c:pt>
                <c:pt idx="535">
                  <c:v>0.25114627469877071</c:v>
                </c:pt>
                <c:pt idx="536">
                  <c:v>0.25235454885091957</c:v>
                </c:pt>
                <c:pt idx="537">
                  <c:v>0.24711451037305943</c:v>
                </c:pt>
                <c:pt idx="538">
                  <c:v>0.24848936211919215</c:v>
                </c:pt>
                <c:pt idx="539">
                  <c:v>0.25356594235239105</c:v>
                </c:pt>
                <c:pt idx="540">
                  <c:v>0.24937379925852055</c:v>
                </c:pt>
                <c:pt idx="541">
                  <c:v>0.24264688598713802</c:v>
                </c:pt>
                <c:pt idx="542">
                  <c:v>0.24726888826114046</c:v>
                </c:pt>
                <c:pt idx="543">
                  <c:v>0.24855640326194495</c:v>
                </c:pt>
                <c:pt idx="544">
                  <c:v>0.25452093520577357</c:v>
                </c:pt>
                <c:pt idx="545">
                  <c:v>0.24254691101303072</c:v>
                </c:pt>
                <c:pt idx="546">
                  <c:v>0.24068866261059974</c:v>
                </c:pt>
                <c:pt idx="547">
                  <c:v>0.24135106992417255</c:v>
                </c:pt>
                <c:pt idx="548">
                  <c:v>0.2308617899961849</c:v>
                </c:pt>
                <c:pt idx="549">
                  <c:v>0.23681923442104535</c:v>
                </c:pt>
                <c:pt idx="550">
                  <c:v>0.23508525765488297</c:v>
                </c:pt>
                <c:pt idx="551">
                  <c:v>0.23763251009632569</c:v>
                </c:pt>
                <c:pt idx="552">
                  <c:v>0.23622700084273052</c:v>
                </c:pt>
                <c:pt idx="553">
                  <c:v>0.23400976949772301</c:v>
                </c:pt>
                <c:pt idx="554">
                  <c:v>0.23902747312698991</c:v>
                </c:pt>
                <c:pt idx="555">
                  <c:v>0.24150822567497476</c:v>
                </c:pt>
                <c:pt idx="556">
                  <c:v>0.2476722241445195</c:v>
                </c:pt>
                <c:pt idx="557">
                  <c:v>0.25251929112131055</c:v>
                </c:pt>
                <c:pt idx="558">
                  <c:v>0.25402051424149774</c:v>
                </c:pt>
                <c:pt idx="559">
                  <c:v>0.26352714109171704</c:v>
                </c:pt>
                <c:pt idx="560">
                  <c:v>0.25859600868283805</c:v>
                </c:pt>
                <c:pt idx="561">
                  <c:v>0.24722550968824319</c:v>
                </c:pt>
                <c:pt idx="562">
                  <c:v>0.24643636282985049</c:v>
                </c:pt>
                <c:pt idx="563">
                  <c:v>0.24419209924423835</c:v>
                </c:pt>
                <c:pt idx="564">
                  <c:v>0.24456524495267762</c:v>
                </c:pt>
                <c:pt idx="565">
                  <c:v>0.2447311648646493</c:v>
                </c:pt>
                <c:pt idx="566">
                  <c:v>0.2390350410158435</c:v>
                </c:pt>
                <c:pt idx="567">
                  <c:v>0.23771621613308724</c:v>
                </c:pt>
                <c:pt idx="568">
                  <c:v>0.23308896680917357</c:v>
                </c:pt>
                <c:pt idx="569">
                  <c:v>0.22199898668607121</c:v>
                </c:pt>
                <c:pt idx="570">
                  <c:v>0.23498561264173712</c:v>
                </c:pt>
                <c:pt idx="571">
                  <c:v>0.24186316039652134</c:v>
                </c:pt>
                <c:pt idx="572">
                  <c:v>0.24504246287470544</c:v>
                </c:pt>
                <c:pt idx="573">
                  <c:v>0.24591679073429851</c:v>
                </c:pt>
                <c:pt idx="574">
                  <c:v>0.24591679073429851</c:v>
                </c:pt>
                <c:pt idx="575">
                  <c:v>0.24570920712653566</c:v>
                </c:pt>
                <c:pt idx="576">
                  <c:v>0.24777533777375171</c:v>
                </c:pt>
                <c:pt idx="577">
                  <c:v>0.24773406990304525</c:v>
                </c:pt>
                <c:pt idx="578">
                  <c:v>0.25262264563927417</c:v>
                </c:pt>
                <c:pt idx="579">
                  <c:v>0.25241384039359227</c:v>
                </c:pt>
                <c:pt idx="580">
                  <c:v>0.25471215929278745</c:v>
                </c:pt>
                <c:pt idx="581">
                  <c:v>0.25341829645842884</c:v>
                </c:pt>
                <c:pt idx="582">
                  <c:v>0.25915252887839535</c:v>
                </c:pt>
                <c:pt idx="583">
                  <c:v>0.27089385048668047</c:v>
                </c:pt>
                <c:pt idx="584">
                  <c:v>0.27157143480724621</c:v>
                </c:pt>
                <c:pt idx="585">
                  <c:v>0.27330687948362331</c:v>
                </c:pt>
                <c:pt idx="586">
                  <c:v>0.27237243551103751</c:v>
                </c:pt>
                <c:pt idx="587">
                  <c:v>0.2742039864701824</c:v>
                </c:pt>
                <c:pt idx="588">
                  <c:v>0.27437392565417529</c:v>
                </c:pt>
                <c:pt idx="589">
                  <c:v>0.27522464281313996</c:v>
                </c:pt>
                <c:pt idx="590">
                  <c:v>0.27556329169686022</c:v>
                </c:pt>
                <c:pt idx="591">
                  <c:v>0.27347562300383754</c:v>
                </c:pt>
                <c:pt idx="592">
                  <c:v>0.27580606105052241</c:v>
                </c:pt>
                <c:pt idx="593">
                  <c:v>0.27452897705280543</c:v>
                </c:pt>
                <c:pt idx="594">
                  <c:v>0.27623084711695145</c:v>
                </c:pt>
                <c:pt idx="595">
                  <c:v>0.2738574048886171</c:v>
                </c:pt>
                <c:pt idx="596">
                  <c:v>0.27521909208771067</c:v>
                </c:pt>
                <c:pt idx="597">
                  <c:v>0.27402550507643686</c:v>
                </c:pt>
                <c:pt idx="598">
                  <c:v>0.2688379426212002</c:v>
                </c:pt>
                <c:pt idx="599">
                  <c:v>0.26875334778511917</c:v>
                </c:pt>
                <c:pt idx="600">
                  <c:v>0.2676104405375852</c:v>
                </c:pt>
                <c:pt idx="601">
                  <c:v>0.26303079035306975</c:v>
                </c:pt>
                <c:pt idx="602">
                  <c:v>0.26181221574194846</c:v>
                </c:pt>
                <c:pt idx="603">
                  <c:v>0.26324551963804432</c:v>
                </c:pt>
                <c:pt idx="604">
                  <c:v>0.25140270025905798</c:v>
                </c:pt>
                <c:pt idx="605">
                  <c:v>0.264282535139996</c:v>
                </c:pt>
                <c:pt idx="606">
                  <c:v>0.264282535139996</c:v>
                </c:pt>
                <c:pt idx="607">
                  <c:v>0.25843987625334086</c:v>
                </c:pt>
                <c:pt idx="608">
                  <c:v>0.26891187454150423</c:v>
                </c:pt>
                <c:pt idx="609">
                  <c:v>0.26916575847675905</c:v>
                </c:pt>
                <c:pt idx="610">
                  <c:v>0.26521377909209631</c:v>
                </c:pt>
                <c:pt idx="611">
                  <c:v>0.26496116577219619</c:v>
                </c:pt>
                <c:pt idx="612">
                  <c:v>0.26391712339807927</c:v>
                </c:pt>
                <c:pt idx="613">
                  <c:v>0.26706904947538912</c:v>
                </c:pt>
                <c:pt idx="614">
                  <c:v>0.262788807687651</c:v>
                </c:pt>
                <c:pt idx="615">
                  <c:v>0.26321111686490517</c:v>
                </c:pt>
                <c:pt idx="616">
                  <c:v>0.26757816324771322</c:v>
                </c:pt>
                <c:pt idx="617">
                  <c:v>0.26808560051698693</c:v>
                </c:pt>
                <c:pt idx="618">
                  <c:v>0.25718159580997857</c:v>
                </c:pt>
                <c:pt idx="619">
                  <c:v>0.2579018739106913</c:v>
                </c:pt>
                <c:pt idx="620">
                  <c:v>0.26199766942933111</c:v>
                </c:pt>
                <c:pt idx="621">
                  <c:v>0.26300646096155078</c:v>
                </c:pt>
                <c:pt idx="622">
                  <c:v>0.26160241017598773</c:v>
                </c:pt>
                <c:pt idx="623">
                  <c:v>0.26523987858479781</c:v>
                </c:pt>
                <c:pt idx="624">
                  <c:v>0.26905853316364436</c:v>
                </c:pt>
                <c:pt idx="625">
                  <c:v>0.2541551054771487</c:v>
                </c:pt>
                <c:pt idx="626">
                  <c:v>0.26466003475629041</c:v>
                </c:pt>
                <c:pt idx="627">
                  <c:v>0.26777186623373539</c:v>
                </c:pt>
                <c:pt idx="628">
                  <c:v>0.26540092747467003</c:v>
                </c:pt>
                <c:pt idx="629">
                  <c:v>0.26983348965378129</c:v>
                </c:pt>
                <c:pt idx="630">
                  <c:v>0.26700984873349953</c:v>
                </c:pt>
                <c:pt idx="631">
                  <c:v>0.25962150314574295</c:v>
                </c:pt>
                <c:pt idx="632">
                  <c:v>0.25162913743612658</c:v>
                </c:pt>
                <c:pt idx="633">
                  <c:v>0.24386417807487093</c:v>
                </c:pt>
                <c:pt idx="634">
                  <c:v>0.24754341489265186</c:v>
                </c:pt>
                <c:pt idx="635">
                  <c:v>0.23025518439713544</c:v>
                </c:pt>
                <c:pt idx="636">
                  <c:v>0.23863411647879773</c:v>
                </c:pt>
                <c:pt idx="637">
                  <c:v>0.24070541484617758</c:v>
                </c:pt>
                <c:pt idx="638">
                  <c:v>0.23655627959876124</c:v>
                </c:pt>
                <c:pt idx="639">
                  <c:v>0.23586059633469869</c:v>
                </c:pt>
                <c:pt idx="640">
                  <c:v>0.22982315622812366</c:v>
                </c:pt>
                <c:pt idx="641">
                  <c:v>0.22447066096053203</c:v>
                </c:pt>
                <c:pt idx="642">
                  <c:v>0.22287677525057203</c:v>
                </c:pt>
                <c:pt idx="643">
                  <c:v>0.21491714239627435</c:v>
                </c:pt>
                <c:pt idx="644">
                  <c:v>0.20327807197820413</c:v>
                </c:pt>
                <c:pt idx="645">
                  <c:v>0.20215710426733624</c:v>
                </c:pt>
                <c:pt idx="646">
                  <c:v>0.19360971926981563</c:v>
                </c:pt>
                <c:pt idx="647">
                  <c:v>0.20432064806809591</c:v>
                </c:pt>
                <c:pt idx="648">
                  <c:v>0.21170195939685077</c:v>
                </c:pt>
                <c:pt idx="649">
                  <c:v>0.21488440876112258</c:v>
                </c:pt>
                <c:pt idx="650">
                  <c:v>0.20565657884139199</c:v>
                </c:pt>
                <c:pt idx="651">
                  <c:v>0.20341438555515734</c:v>
                </c:pt>
                <c:pt idx="652">
                  <c:v>0.20445915614884136</c:v>
                </c:pt>
                <c:pt idx="653">
                  <c:v>0.20852327590212072</c:v>
                </c:pt>
                <c:pt idx="654">
                  <c:v>0.19998816533801889</c:v>
                </c:pt>
                <c:pt idx="655">
                  <c:v>0.20349785557617261</c:v>
                </c:pt>
                <c:pt idx="656">
                  <c:v>0.20880988189680116</c:v>
                </c:pt>
                <c:pt idx="657">
                  <c:v>0.21107478793496104</c:v>
                </c:pt>
                <c:pt idx="658">
                  <c:v>0.21326260342750136</c:v>
                </c:pt>
                <c:pt idx="659">
                  <c:v>0.21663833052611836</c:v>
                </c:pt>
                <c:pt idx="660">
                  <c:v>0.21886475732479194</c:v>
                </c:pt>
                <c:pt idx="661">
                  <c:v>0.22556374642064569</c:v>
                </c:pt>
                <c:pt idx="662">
                  <c:v>0.225032438497208</c:v>
                </c:pt>
                <c:pt idx="663">
                  <c:v>0.22544064660422714</c:v>
                </c:pt>
                <c:pt idx="664">
                  <c:v>0.22845715348729545</c:v>
                </c:pt>
                <c:pt idx="665">
                  <c:v>0.22430651633815746</c:v>
                </c:pt>
                <c:pt idx="666">
                  <c:v>0.22053452840852117</c:v>
                </c:pt>
                <c:pt idx="667">
                  <c:v>0.22150532581792826</c:v>
                </c:pt>
                <c:pt idx="668">
                  <c:v>0.22276222799256629</c:v>
                </c:pt>
                <c:pt idx="669">
                  <c:v>0.22722934986827692</c:v>
                </c:pt>
                <c:pt idx="670">
                  <c:v>0.23031006705647594</c:v>
                </c:pt>
                <c:pt idx="671">
                  <c:v>0.23137360656082873</c:v>
                </c:pt>
                <c:pt idx="672">
                  <c:v>0.23207217680049119</c:v>
                </c:pt>
                <c:pt idx="673">
                  <c:v>0.23334795556888221</c:v>
                </c:pt>
                <c:pt idx="674">
                  <c:v>0.23482002534354129</c:v>
                </c:pt>
                <c:pt idx="675">
                  <c:v>0.23294308621908866</c:v>
                </c:pt>
                <c:pt idx="676">
                  <c:v>0.23515840097991747</c:v>
                </c:pt>
                <c:pt idx="677">
                  <c:v>0.23322027991656791</c:v>
                </c:pt>
                <c:pt idx="678">
                  <c:v>0.2390327758591464</c:v>
                </c:pt>
                <c:pt idx="679">
                  <c:v>0.24077229467579309</c:v>
                </c:pt>
                <c:pt idx="680">
                  <c:v>0.24168353116579566</c:v>
                </c:pt>
                <c:pt idx="681">
                  <c:v>0.24362715406655</c:v>
                </c:pt>
                <c:pt idx="682">
                  <c:v>0.24013415138748639</c:v>
                </c:pt>
                <c:pt idx="683">
                  <c:v>0.24228000206230926</c:v>
                </c:pt>
                <c:pt idx="684">
                  <c:v>0.24228000206230926</c:v>
                </c:pt>
                <c:pt idx="685">
                  <c:v>0.23902578859615553</c:v>
                </c:pt>
                <c:pt idx="686">
                  <c:v>0.23643470937894429</c:v>
                </c:pt>
                <c:pt idx="687">
                  <c:v>0.23643470937894429</c:v>
                </c:pt>
                <c:pt idx="688">
                  <c:v>0.23507108467091942</c:v>
                </c:pt>
                <c:pt idx="689">
                  <c:v>0.22919719007294437</c:v>
                </c:pt>
                <c:pt idx="690">
                  <c:v>0.22841820495348464</c:v>
                </c:pt>
                <c:pt idx="691">
                  <c:v>0.23095170719738789</c:v>
                </c:pt>
                <c:pt idx="692">
                  <c:v>0.23877805612242065</c:v>
                </c:pt>
                <c:pt idx="693">
                  <c:v>0.23943944335758904</c:v>
                </c:pt>
                <c:pt idx="694">
                  <c:v>0.23836712066309085</c:v>
                </c:pt>
                <c:pt idx="695">
                  <c:v>0.22875954109738972</c:v>
                </c:pt>
                <c:pt idx="696">
                  <c:v>0.23371889786413247</c:v>
                </c:pt>
                <c:pt idx="697">
                  <c:v>0.2305855253217215</c:v>
                </c:pt>
                <c:pt idx="698">
                  <c:v>0.23406235183049096</c:v>
                </c:pt>
                <c:pt idx="699">
                  <c:v>0.2308454111153726</c:v>
                </c:pt>
                <c:pt idx="700">
                  <c:v>0.23718752307575897</c:v>
                </c:pt>
                <c:pt idx="701">
                  <c:v>0.23718752307575897</c:v>
                </c:pt>
                <c:pt idx="702">
                  <c:v>0.24164762246116855</c:v>
                </c:pt>
                <c:pt idx="703">
                  <c:v>0.24164762246116855</c:v>
                </c:pt>
                <c:pt idx="704">
                  <c:v>0.2360348745063483</c:v>
                </c:pt>
                <c:pt idx="705">
                  <c:v>0.23479760153277995</c:v>
                </c:pt>
                <c:pt idx="706">
                  <c:v>0.23163645260319532</c:v>
                </c:pt>
                <c:pt idx="707">
                  <c:v>0.23468956363104687</c:v>
                </c:pt>
                <c:pt idx="708">
                  <c:v>0.23824943657213371</c:v>
                </c:pt>
                <c:pt idx="709">
                  <c:v>0.23455240360332619</c:v>
                </c:pt>
                <c:pt idx="710">
                  <c:v>0.22522532687439623</c:v>
                </c:pt>
                <c:pt idx="711">
                  <c:v>0.22137419531241731</c:v>
                </c:pt>
                <c:pt idx="712">
                  <c:v>0.21683828629729995</c:v>
                </c:pt>
                <c:pt idx="713">
                  <c:v>0.22494562036574095</c:v>
                </c:pt>
                <c:pt idx="714">
                  <c:v>0.22617302160808861</c:v>
                </c:pt>
                <c:pt idx="715">
                  <c:v>0.22658201864362626</c:v>
                </c:pt>
                <c:pt idx="716">
                  <c:v>0.22951497475841753</c:v>
                </c:pt>
                <c:pt idx="717">
                  <c:v>0.23689329523162783</c:v>
                </c:pt>
                <c:pt idx="718">
                  <c:v>0.23697574928795051</c:v>
                </c:pt>
                <c:pt idx="719">
                  <c:v>0.22921669948965939</c:v>
                </c:pt>
                <c:pt idx="720">
                  <c:v>0.22450226533390927</c:v>
                </c:pt>
                <c:pt idx="721">
                  <c:v>0.22429824962447964</c:v>
                </c:pt>
                <c:pt idx="722">
                  <c:v>0.22242672871247726</c:v>
                </c:pt>
                <c:pt idx="723">
                  <c:v>0.22001207255437971</c:v>
                </c:pt>
                <c:pt idx="724">
                  <c:v>0.20740081321907788</c:v>
                </c:pt>
                <c:pt idx="725">
                  <c:v>0.19721317501552615</c:v>
                </c:pt>
                <c:pt idx="726">
                  <c:v>0.20047665370705148</c:v>
                </c:pt>
                <c:pt idx="727">
                  <c:v>0.19553830018705742</c:v>
                </c:pt>
                <c:pt idx="728">
                  <c:v>0.19573762301505671</c:v>
                </c:pt>
                <c:pt idx="729">
                  <c:v>0.1985810047181793</c:v>
                </c:pt>
                <c:pt idx="730">
                  <c:v>0.20498304250366561</c:v>
                </c:pt>
                <c:pt idx="731">
                  <c:v>0.20723625498964515</c:v>
                </c:pt>
                <c:pt idx="732">
                  <c:v>0.2059874862414639</c:v>
                </c:pt>
                <c:pt idx="733">
                  <c:v>0.20626881768779048</c:v>
                </c:pt>
                <c:pt idx="734">
                  <c:v>0.19891921476236019</c:v>
                </c:pt>
                <c:pt idx="735">
                  <c:v>0.19859967337868567</c:v>
                </c:pt>
                <c:pt idx="736">
                  <c:v>0.19859967337868567</c:v>
                </c:pt>
                <c:pt idx="737">
                  <c:v>0.20709635975938134</c:v>
                </c:pt>
                <c:pt idx="738">
                  <c:v>0.2035157636009246</c:v>
                </c:pt>
                <c:pt idx="739">
                  <c:v>0.20315460050123479</c:v>
                </c:pt>
                <c:pt idx="740">
                  <c:v>0.20359559552941286</c:v>
                </c:pt>
                <c:pt idx="741">
                  <c:v>0.20319285312172086</c:v>
                </c:pt>
                <c:pt idx="742">
                  <c:v>0.20299238779759721</c:v>
                </c:pt>
                <c:pt idx="743">
                  <c:v>0.20674495426576667</c:v>
                </c:pt>
                <c:pt idx="744">
                  <c:v>0.1954628779252312</c:v>
                </c:pt>
                <c:pt idx="745">
                  <c:v>0.19522270456308211</c:v>
                </c:pt>
                <c:pt idx="746">
                  <c:v>0.19625766778981601</c:v>
                </c:pt>
                <c:pt idx="747">
                  <c:v>0.191051257849298</c:v>
                </c:pt>
                <c:pt idx="748">
                  <c:v>0.19427326998402283</c:v>
                </c:pt>
                <c:pt idx="749">
                  <c:v>0.19359728110717001</c:v>
                </c:pt>
                <c:pt idx="750">
                  <c:v>0.19986933023465103</c:v>
                </c:pt>
                <c:pt idx="751">
                  <c:v>0.18372401987216991</c:v>
                </c:pt>
                <c:pt idx="752">
                  <c:v>0.19374312130100768</c:v>
                </c:pt>
                <c:pt idx="753">
                  <c:v>0.18971057927519386</c:v>
                </c:pt>
                <c:pt idx="754">
                  <c:v>0.19362373902939622</c:v>
                </c:pt>
                <c:pt idx="755">
                  <c:v>0.19867967153213639</c:v>
                </c:pt>
                <c:pt idx="756">
                  <c:v>0.19724469848650705</c:v>
                </c:pt>
                <c:pt idx="757">
                  <c:v>0.19383214371574597</c:v>
                </c:pt>
                <c:pt idx="758">
                  <c:v>0.20059452905517672</c:v>
                </c:pt>
                <c:pt idx="759">
                  <c:v>0.19672135895293952</c:v>
                </c:pt>
                <c:pt idx="760">
                  <c:v>0.19628240013039</c:v>
                </c:pt>
                <c:pt idx="761">
                  <c:v>0.19475432252493663</c:v>
                </c:pt>
                <c:pt idx="762">
                  <c:v>0.1948738816493738</c:v>
                </c:pt>
                <c:pt idx="763">
                  <c:v>0.19395921380613301</c:v>
                </c:pt>
                <c:pt idx="764">
                  <c:v>0.19252989175280866</c:v>
                </c:pt>
                <c:pt idx="765">
                  <c:v>0.19383592911767944</c:v>
                </c:pt>
                <c:pt idx="766">
                  <c:v>0.20077769154670011</c:v>
                </c:pt>
                <c:pt idx="767">
                  <c:v>0.20456817625546209</c:v>
                </c:pt>
                <c:pt idx="768">
                  <c:v>0.20900868891448243</c:v>
                </c:pt>
                <c:pt idx="769">
                  <c:v>0.22080703888763331</c:v>
                </c:pt>
                <c:pt idx="770">
                  <c:v>0.22133651421609501</c:v>
                </c:pt>
                <c:pt idx="771">
                  <c:v>0.22264205931934677</c:v>
                </c:pt>
                <c:pt idx="772">
                  <c:v>0.2237385998706074</c:v>
                </c:pt>
                <c:pt idx="773">
                  <c:v>0.22043647086789764</c:v>
                </c:pt>
                <c:pt idx="774">
                  <c:v>0.2227509082857142</c:v>
                </c:pt>
                <c:pt idx="775">
                  <c:v>0.22107752633443734</c:v>
                </c:pt>
                <c:pt idx="776">
                  <c:v>0.2246172550788379</c:v>
                </c:pt>
                <c:pt idx="777">
                  <c:v>0.22229928501768126</c:v>
                </c:pt>
                <c:pt idx="778">
                  <c:v>0.22669017827810523</c:v>
                </c:pt>
                <c:pt idx="779">
                  <c:v>0.23652181522873961</c:v>
                </c:pt>
                <c:pt idx="780">
                  <c:v>0.24631967562265933</c:v>
                </c:pt>
                <c:pt idx="781">
                  <c:v>0.24930369262091823</c:v>
                </c:pt>
                <c:pt idx="782">
                  <c:v>0.25560169509075892</c:v>
                </c:pt>
                <c:pt idx="783">
                  <c:v>0.2606297327754048</c:v>
                </c:pt>
                <c:pt idx="784">
                  <c:v>0.25687037725499895</c:v>
                </c:pt>
                <c:pt idx="785">
                  <c:v>0.26223662729220321</c:v>
                </c:pt>
                <c:pt idx="786">
                  <c:v>0.2610102508100598</c:v>
                </c:pt>
                <c:pt idx="787">
                  <c:v>0.25568026068422101</c:v>
                </c:pt>
                <c:pt idx="788">
                  <c:v>0.2568929134595439</c:v>
                </c:pt>
                <c:pt idx="789">
                  <c:v>0.26306324424812999</c:v>
                </c:pt>
                <c:pt idx="790">
                  <c:v>0.27202623679247284</c:v>
                </c:pt>
                <c:pt idx="791">
                  <c:v>0.27853726038314219</c:v>
                </c:pt>
                <c:pt idx="792">
                  <c:v>0.27405142482882927</c:v>
                </c:pt>
                <c:pt idx="793">
                  <c:v>0.28169056864453546</c:v>
                </c:pt>
                <c:pt idx="794">
                  <c:v>0.28314136321577354</c:v>
                </c:pt>
                <c:pt idx="795">
                  <c:v>0.28369715036826548</c:v>
                </c:pt>
                <c:pt idx="796">
                  <c:v>0.28604629363068823</c:v>
                </c:pt>
                <c:pt idx="797">
                  <c:v>0.29230589050919087</c:v>
                </c:pt>
                <c:pt idx="798">
                  <c:v>0.28573935555286267</c:v>
                </c:pt>
                <c:pt idx="799">
                  <c:v>0.28513990325544469</c:v>
                </c:pt>
                <c:pt idx="800">
                  <c:v>0.2805069668449931</c:v>
                </c:pt>
                <c:pt idx="801">
                  <c:v>0.2746702508116392</c:v>
                </c:pt>
                <c:pt idx="802">
                  <c:v>0.27560432434282633</c:v>
                </c:pt>
                <c:pt idx="803">
                  <c:v>0.28009562753503547</c:v>
                </c:pt>
                <c:pt idx="804">
                  <c:v>0.27979686883406596</c:v>
                </c:pt>
                <c:pt idx="805">
                  <c:v>0.29037848340350214</c:v>
                </c:pt>
                <c:pt idx="806">
                  <c:v>0.28763736312849297</c:v>
                </c:pt>
                <c:pt idx="807">
                  <c:v>0.28763736312849297</c:v>
                </c:pt>
                <c:pt idx="808">
                  <c:v>0.29221913156816326</c:v>
                </c:pt>
                <c:pt idx="809">
                  <c:v>0.29316606485269148</c:v>
                </c:pt>
                <c:pt idx="810">
                  <c:v>0.29475900665017241</c:v>
                </c:pt>
                <c:pt idx="811">
                  <c:v>0.28911211829863315</c:v>
                </c:pt>
                <c:pt idx="812">
                  <c:v>0.29282890305419751</c:v>
                </c:pt>
                <c:pt idx="813">
                  <c:v>0.29878732538084818</c:v>
                </c:pt>
                <c:pt idx="814">
                  <c:v>0.30506859603784386</c:v>
                </c:pt>
                <c:pt idx="815">
                  <c:v>0.30744145325533756</c:v>
                </c:pt>
                <c:pt idx="816">
                  <c:v>0.30970376828119228</c:v>
                </c:pt>
                <c:pt idx="817">
                  <c:v>0.30992201587201462</c:v>
                </c:pt>
                <c:pt idx="818">
                  <c:v>0.30255839335654389</c:v>
                </c:pt>
                <c:pt idx="819">
                  <c:v>0.29289107931277147</c:v>
                </c:pt>
                <c:pt idx="820">
                  <c:v>0.29505310855623668</c:v>
                </c:pt>
                <c:pt idx="821">
                  <c:v>0.29483605812000668</c:v>
                </c:pt>
                <c:pt idx="822">
                  <c:v>0.30102229025981209</c:v>
                </c:pt>
                <c:pt idx="823">
                  <c:v>0.30102229025981209</c:v>
                </c:pt>
                <c:pt idx="824">
                  <c:v>0.30288442236479662</c:v>
                </c:pt>
                <c:pt idx="825">
                  <c:v>0.30240652280389968</c:v>
                </c:pt>
                <c:pt idx="826">
                  <c:v>0.31263711239080094</c:v>
                </c:pt>
                <c:pt idx="827">
                  <c:v>0.30993548807018101</c:v>
                </c:pt>
                <c:pt idx="828">
                  <c:v>0.31179921112700359</c:v>
                </c:pt>
                <c:pt idx="829">
                  <c:v>0.30800899600780629</c:v>
                </c:pt>
                <c:pt idx="830">
                  <c:v>0.31144438898173421</c:v>
                </c:pt>
                <c:pt idx="831">
                  <c:v>0.31497577119337539</c:v>
                </c:pt>
                <c:pt idx="832">
                  <c:v>0.31571768459993232</c:v>
                </c:pt>
                <c:pt idx="833">
                  <c:v>0.31571768459993232</c:v>
                </c:pt>
                <c:pt idx="834">
                  <c:v>0.3114908350625043</c:v>
                </c:pt>
                <c:pt idx="835">
                  <c:v>0.31859731665507263</c:v>
                </c:pt>
                <c:pt idx="836">
                  <c:v>0.31636618326153743</c:v>
                </c:pt>
                <c:pt idx="837">
                  <c:v>0.31741843485529442</c:v>
                </c:pt>
                <c:pt idx="838">
                  <c:v>0.31579161071642226</c:v>
                </c:pt>
                <c:pt idx="839">
                  <c:v>0.3091972734563071</c:v>
                </c:pt>
                <c:pt idx="840">
                  <c:v>0.31665661921904031</c:v>
                </c:pt>
                <c:pt idx="841">
                  <c:v>0.31586757191507253</c:v>
                </c:pt>
                <c:pt idx="842">
                  <c:v>0.31992537787182695</c:v>
                </c:pt>
                <c:pt idx="843">
                  <c:v>0.30681211082417326</c:v>
                </c:pt>
                <c:pt idx="844">
                  <c:v>0.30379859716607149</c:v>
                </c:pt>
                <c:pt idx="845">
                  <c:v>0.3043199081361232</c:v>
                </c:pt>
                <c:pt idx="846">
                  <c:v>0.2797500968744433</c:v>
                </c:pt>
                <c:pt idx="847">
                  <c:v>0.28361254513419532</c:v>
                </c:pt>
                <c:pt idx="848">
                  <c:v>0.29005189164300238</c:v>
                </c:pt>
                <c:pt idx="849">
                  <c:v>0.27044109561185303</c:v>
                </c:pt>
                <c:pt idx="850">
                  <c:v>0.27785952444815809</c:v>
                </c:pt>
                <c:pt idx="851">
                  <c:v>0.2767937528741089</c:v>
                </c:pt>
                <c:pt idx="852">
                  <c:v>0.27815421608004387</c:v>
                </c:pt>
                <c:pt idx="853">
                  <c:v>0.29228622908150292</c:v>
                </c:pt>
                <c:pt idx="854">
                  <c:v>0.29793516469593961</c:v>
                </c:pt>
                <c:pt idx="855">
                  <c:v>0.29793516469593961</c:v>
                </c:pt>
                <c:pt idx="856">
                  <c:v>0.2986346482304143</c:v>
                </c:pt>
                <c:pt idx="857">
                  <c:v>0.30957677062320421</c:v>
                </c:pt>
                <c:pt idx="858">
                  <c:v>0.30957677062320421</c:v>
                </c:pt>
                <c:pt idx="859">
                  <c:v>0.31384082235862132</c:v>
                </c:pt>
                <c:pt idx="860">
                  <c:v>0.31736320066837842</c:v>
                </c:pt>
                <c:pt idx="861">
                  <c:v>0.31736320066837842</c:v>
                </c:pt>
                <c:pt idx="862">
                  <c:v>0.31513126751071741</c:v>
                </c:pt>
                <c:pt idx="863">
                  <c:v>0.31539545620153464</c:v>
                </c:pt>
                <c:pt idx="864">
                  <c:v>0.30816713622891778</c:v>
                </c:pt>
                <c:pt idx="865">
                  <c:v>0.31025686364095884</c:v>
                </c:pt>
                <c:pt idx="866">
                  <c:v>0.31016950735937199</c:v>
                </c:pt>
                <c:pt idx="867">
                  <c:v>0.31021322193373835</c:v>
                </c:pt>
                <c:pt idx="868">
                  <c:v>0.31161377160715009</c:v>
                </c:pt>
                <c:pt idx="869">
                  <c:v>0.31043543957492004</c:v>
                </c:pt>
                <c:pt idx="870">
                  <c:v>0.30350911869603792</c:v>
                </c:pt>
                <c:pt idx="871">
                  <c:v>0.2996057312866609</c:v>
                </c:pt>
                <c:pt idx="872">
                  <c:v>0.30276044117973222</c:v>
                </c:pt>
                <c:pt idx="873">
                  <c:v>0.30332472625130658</c:v>
                </c:pt>
                <c:pt idx="874">
                  <c:v>0.2981780185453442</c:v>
                </c:pt>
                <c:pt idx="875">
                  <c:v>0.29722741520953555</c:v>
                </c:pt>
                <c:pt idx="876">
                  <c:v>0.29731390856992057</c:v>
                </c:pt>
                <c:pt idx="877">
                  <c:v>0.30331148720274492</c:v>
                </c:pt>
                <c:pt idx="878">
                  <c:v>0.30279042308435966</c:v>
                </c:pt>
                <c:pt idx="879">
                  <c:v>0.30279042308435966</c:v>
                </c:pt>
                <c:pt idx="880">
                  <c:v>0.29989839321813117</c:v>
                </c:pt>
                <c:pt idx="881">
                  <c:v>0.29589975045511885</c:v>
                </c:pt>
                <c:pt idx="882">
                  <c:v>0.29430540520071835</c:v>
                </c:pt>
                <c:pt idx="883">
                  <c:v>0.29460755080751877</c:v>
                </c:pt>
                <c:pt idx="884">
                  <c:v>0.29357957415624591</c:v>
                </c:pt>
                <c:pt idx="885">
                  <c:v>0.29500308223917604</c:v>
                </c:pt>
                <c:pt idx="886">
                  <c:v>0.29495991403079591</c:v>
                </c:pt>
                <c:pt idx="887">
                  <c:v>0.29521885423246474</c:v>
                </c:pt>
                <c:pt idx="888">
                  <c:v>0.29552115258898803</c:v>
                </c:pt>
                <c:pt idx="889">
                  <c:v>0.29729655314094772</c:v>
                </c:pt>
                <c:pt idx="890">
                  <c:v>0.29994516782142044</c:v>
                </c:pt>
                <c:pt idx="891">
                  <c:v>0.29964388594542646</c:v>
                </c:pt>
                <c:pt idx="892">
                  <c:v>0.30286558100980443</c:v>
                </c:pt>
                <c:pt idx="893">
                  <c:v>0.302126871753714</c:v>
                </c:pt>
                <c:pt idx="894">
                  <c:v>0.29593406545065815</c:v>
                </c:pt>
                <c:pt idx="895">
                  <c:v>0.29567495636338603</c:v>
                </c:pt>
                <c:pt idx="896">
                  <c:v>0.29567495636338603</c:v>
                </c:pt>
                <c:pt idx="897">
                  <c:v>0.29589097419939314</c:v>
                </c:pt>
                <c:pt idx="898">
                  <c:v>0.29477260257042182</c:v>
                </c:pt>
                <c:pt idx="899">
                  <c:v>0.29416930033184463</c:v>
                </c:pt>
                <c:pt idx="900">
                  <c:v>0.29174899409483612</c:v>
                </c:pt>
                <c:pt idx="901">
                  <c:v>0.29136135308103461</c:v>
                </c:pt>
                <c:pt idx="902">
                  <c:v>0.286505111234725</c:v>
                </c:pt>
                <c:pt idx="903">
                  <c:v>0.28616222606090624</c:v>
                </c:pt>
                <c:pt idx="904">
                  <c:v>0.28770933528221487</c:v>
                </c:pt>
                <c:pt idx="905">
                  <c:v>0.28624724962352932</c:v>
                </c:pt>
                <c:pt idx="906">
                  <c:v>0.29068054215946049</c:v>
                </c:pt>
                <c:pt idx="907">
                  <c:v>0.29252787228810417</c:v>
                </c:pt>
                <c:pt idx="908">
                  <c:v>0.29562252385870069</c:v>
                </c:pt>
                <c:pt idx="909">
                  <c:v>0.29260382111353489</c:v>
                </c:pt>
                <c:pt idx="910">
                  <c:v>0.2971161696514244</c:v>
                </c:pt>
                <c:pt idx="911">
                  <c:v>0.29616634386467799</c:v>
                </c:pt>
                <c:pt idx="912">
                  <c:v>0.29788352050758804</c:v>
                </c:pt>
                <c:pt idx="913">
                  <c:v>0.29594115974753876</c:v>
                </c:pt>
                <c:pt idx="914">
                  <c:v>0.29857090019310717</c:v>
                </c:pt>
                <c:pt idx="915">
                  <c:v>0.30116286495521738</c:v>
                </c:pt>
                <c:pt idx="916">
                  <c:v>0.31327226361397442</c:v>
                </c:pt>
                <c:pt idx="917">
                  <c:v>0.31480799936759807</c:v>
                </c:pt>
                <c:pt idx="918">
                  <c:v>0.31358313094557255</c:v>
                </c:pt>
                <c:pt idx="919">
                  <c:v>0.31961123054850038</c:v>
                </c:pt>
                <c:pt idx="920">
                  <c:v>0.31961123054850038</c:v>
                </c:pt>
                <c:pt idx="921">
                  <c:v>0.31762824134001044</c:v>
                </c:pt>
                <c:pt idx="922">
                  <c:v>0.32100151052667347</c:v>
                </c:pt>
                <c:pt idx="923">
                  <c:v>0.3196362926309444</c:v>
                </c:pt>
                <c:pt idx="924">
                  <c:v>0.32312974995769594</c:v>
                </c:pt>
                <c:pt idx="925">
                  <c:v>0.32432271471429197</c:v>
                </c:pt>
                <c:pt idx="926">
                  <c:v>0.32009879218500736</c:v>
                </c:pt>
                <c:pt idx="927">
                  <c:v>0.32018667865989725</c:v>
                </c:pt>
                <c:pt idx="928">
                  <c:v>0.32150554734779857</c:v>
                </c:pt>
                <c:pt idx="929">
                  <c:v>0.31859181550077365</c:v>
                </c:pt>
                <c:pt idx="930">
                  <c:v>0.3163020538588297</c:v>
                </c:pt>
                <c:pt idx="931">
                  <c:v>0.31411550157094492</c:v>
                </c:pt>
                <c:pt idx="932">
                  <c:v>0.31319690645325027</c:v>
                </c:pt>
                <c:pt idx="933">
                  <c:v>0.31468559453843015</c:v>
                </c:pt>
                <c:pt idx="934">
                  <c:v>0.31459797803736844</c:v>
                </c:pt>
                <c:pt idx="935">
                  <c:v>0.30790129388846443</c:v>
                </c:pt>
                <c:pt idx="936">
                  <c:v>0.30400961847664387</c:v>
                </c:pt>
                <c:pt idx="937">
                  <c:v>0.28833343726847516</c:v>
                </c:pt>
                <c:pt idx="938">
                  <c:v>0.28632134947385346</c:v>
                </c:pt>
                <c:pt idx="939">
                  <c:v>0.28632134947385346</c:v>
                </c:pt>
                <c:pt idx="940">
                  <c:v>0.29311909157708982</c:v>
                </c:pt>
                <c:pt idx="941">
                  <c:v>0.29162188000286227</c:v>
                </c:pt>
                <c:pt idx="942">
                  <c:v>0.29196622069632916</c:v>
                </c:pt>
                <c:pt idx="943">
                  <c:v>0.29523094506903957</c:v>
                </c:pt>
                <c:pt idx="944">
                  <c:v>0.29750788232711645</c:v>
                </c:pt>
                <c:pt idx="945">
                  <c:v>0.2995606281244283</c:v>
                </c:pt>
                <c:pt idx="946">
                  <c:v>0.29787557854198465</c:v>
                </c:pt>
                <c:pt idx="947">
                  <c:v>0.29190609368774934</c:v>
                </c:pt>
                <c:pt idx="948">
                  <c:v>0.29440520118805846</c:v>
                </c:pt>
                <c:pt idx="949">
                  <c:v>0.29319596033891671</c:v>
                </c:pt>
                <c:pt idx="950">
                  <c:v>0.29129648430223365</c:v>
                </c:pt>
                <c:pt idx="951">
                  <c:v>0.29627313251328236</c:v>
                </c:pt>
                <c:pt idx="952">
                  <c:v>0.29074661837740612</c:v>
                </c:pt>
                <c:pt idx="953">
                  <c:v>0.28749319707825283</c:v>
                </c:pt>
                <c:pt idx="954">
                  <c:v>0.28050892655587734</c:v>
                </c:pt>
                <c:pt idx="955">
                  <c:v>0.2802507854488816</c:v>
                </c:pt>
                <c:pt idx="956">
                  <c:v>0.27747087688337491</c:v>
                </c:pt>
                <c:pt idx="957">
                  <c:v>0.27572260853683517</c:v>
                </c:pt>
                <c:pt idx="958">
                  <c:v>0.27098529053959886</c:v>
                </c:pt>
                <c:pt idx="959">
                  <c:v>0.27098529053959886</c:v>
                </c:pt>
                <c:pt idx="960">
                  <c:v>0.26815936980464694</c:v>
                </c:pt>
                <c:pt idx="961">
                  <c:v>0.26656266634837089</c:v>
                </c:pt>
                <c:pt idx="962">
                  <c:v>0.2609189317098588</c:v>
                </c:pt>
                <c:pt idx="963">
                  <c:v>0.26033022806116057</c:v>
                </c:pt>
                <c:pt idx="964">
                  <c:v>0.26259475120821407</c:v>
                </c:pt>
                <c:pt idx="965">
                  <c:v>0.26246780622935639</c:v>
                </c:pt>
                <c:pt idx="966">
                  <c:v>0.26263618017190105</c:v>
                </c:pt>
                <c:pt idx="967">
                  <c:v>0.26120842751987872</c:v>
                </c:pt>
                <c:pt idx="968">
                  <c:v>0.26200493629476918</c:v>
                </c:pt>
                <c:pt idx="969">
                  <c:v>0.25627910988157399</c:v>
                </c:pt>
                <c:pt idx="970">
                  <c:v>0.25439185750091453</c:v>
                </c:pt>
                <c:pt idx="971">
                  <c:v>0.25439185750091453</c:v>
                </c:pt>
                <c:pt idx="972">
                  <c:v>0.2510729004425476</c:v>
                </c:pt>
                <c:pt idx="973">
                  <c:v>0.24878764096982886</c:v>
                </c:pt>
                <c:pt idx="974">
                  <c:v>0.24162757027761117</c:v>
                </c:pt>
                <c:pt idx="975">
                  <c:v>0.24374958794743562</c:v>
                </c:pt>
                <c:pt idx="976">
                  <c:v>0.2509333238413245</c:v>
                </c:pt>
                <c:pt idx="977">
                  <c:v>0.25651113030396999</c:v>
                </c:pt>
                <c:pt idx="978">
                  <c:v>0.25789177495007998</c:v>
                </c:pt>
                <c:pt idx="979">
                  <c:v>0.24888714189765415</c:v>
                </c:pt>
                <c:pt idx="980">
                  <c:v>0.24376734077981976</c:v>
                </c:pt>
                <c:pt idx="981">
                  <c:v>0.2427325920985195</c:v>
                </c:pt>
                <c:pt idx="982">
                  <c:v>0.24878085426128327</c:v>
                </c:pt>
                <c:pt idx="983">
                  <c:v>0.24550635411890775</c:v>
                </c:pt>
                <c:pt idx="984">
                  <c:v>0.24799240134234446</c:v>
                </c:pt>
                <c:pt idx="985">
                  <c:v>0.24549140786330192</c:v>
                </c:pt>
                <c:pt idx="986">
                  <c:v>0.24536689607522222</c:v>
                </c:pt>
                <c:pt idx="987">
                  <c:v>0.24259793552120379</c:v>
                </c:pt>
                <c:pt idx="988">
                  <c:v>0.24098674548737109</c:v>
                </c:pt>
                <c:pt idx="989">
                  <c:v>0.23496607135278791</c:v>
                </c:pt>
                <c:pt idx="990">
                  <c:v>0.23249341267789192</c:v>
                </c:pt>
                <c:pt idx="991">
                  <c:v>0.23536254637312215</c:v>
                </c:pt>
                <c:pt idx="992">
                  <c:v>0.24020265093972659</c:v>
                </c:pt>
                <c:pt idx="993">
                  <c:v>0.24152690316633607</c:v>
                </c:pt>
                <c:pt idx="994">
                  <c:v>0.23946456232091196</c:v>
                </c:pt>
                <c:pt idx="995">
                  <c:v>0.23487148052474893</c:v>
                </c:pt>
                <c:pt idx="996">
                  <c:v>0.23610511918780497</c:v>
                </c:pt>
                <c:pt idx="997">
                  <c:v>0.23738111019383745</c:v>
                </c:pt>
                <c:pt idx="998">
                  <c:v>0.23481855262778017</c:v>
                </c:pt>
                <c:pt idx="999">
                  <c:v>0.23395357387295546</c:v>
                </c:pt>
                <c:pt idx="1000">
                  <c:v>0.24129076754804113</c:v>
                </c:pt>
                <c:pt idx="1001">
                  <c:v>0.24005195358378217</c:v>
                </c:pt>
                <c:pt idx="1002">
                  <c:v>0.24225048476535838</c:v>
                </c:pt>
                <c:pt idx="1003">
                  <c:v>0.24015943165249354</c:v>
                </c:pt>
                <c:pt idx="1004">
                  <c:v>0.25362029728201474</c:v>
                </c:pt>
                <c:pt idx="1005">
                  <c:v>0.25911213293052993</c:v>
                </c:pt>
                <c:pt idx="1006">
                  <c:v>0.25785175958273987</c:v>
                </c:pt>
                <c:pt idx="1007">
                  <c:v>0.25947802423566668</c:v>
                </c:pt>
                <c:pt idx="1008">
                  <c:v>0.25386085234931777</c:v>
                </c:pt>
                <c:pt idx="1009">
                  <c:v>0.25934182016046448</c:v>
                </c:pt>
                <c:pt idx="1010">
                  <c:v>0.2582965145403977</c:v>
                </c:pt>
                <c:pt idx="1011">
                  <c:v>0.26520850640091864</c:v>
                </c:pt>
                <c:pt idx="1012">
                  <c:v>0.2644489253659934</c:v>
                </c:pt>
                <c:pt idx="1013">
                  <c:v>0.26047450608312595</c:v>
                </c:pt>
                <c:pt idx="1014">
                  <c:v>0.27319784786476853</c:v>
                </c:pt>
                <c:pt idx="1015">
                  <c:v>0.27319784786476853</c:v>
                </c:pt>
                <c:pt idx="1016">
                  <c:v>0.27447359806481164</c:v>
                </c:pt>
                <c:pt idx="1017">
                  <c:v>0.29820201058782159</c:v>
                </c:pt>
                <c:pt idx="1018">
                  <c:v>0.28382911617769868</c:v>
                </c:pt>
                <c:pt idx="1019">
                  <c:v>0.28647689845046931</c:v>
                </c:pt>
                <c:pt idx="1020">
                  <c:v>0.28376960366004456</c:v>
                </c:pt>
                <c:pt idx="1021">
                  <c:v>0.30593527549570076</c:v>
                </c:pt>
                <c:pt idx="1022">
                  <c:v>0.31844703578523426</c:v>
                </c:pt>
                <c:pt idx="1023">
                  <c:v>0.34865408402736975</c:v>
                </c:pt>
                <c:pt idx="1024">
                  <c:v>0.3670294868698214</c:v>
                </c:pt>
                <c:pt idx="1025">
                  <c:v>0.35320726761629584</c:v>
                </c:pt>
                <c:pt idx="1026">
                  <c:v>0.35469416122515662</c:v>
                </c:pt>
                <c:pt idx="1027">
                  <c:v>0.35555159138389758</c:v>
                </c:pt>
                <c:pt idx="1028">
                  <c:v>0.4151393434819346</c:v>
                </c:pt>
                <c:pt idx="1029">
                  <c:v>0.41269490445841495</c:v>
                </c:pt>
                <c:pt idx="1030">
                  <c:v>0.39748859255732771</c:v>
                </c:pt>
                <c:pt idx="1031">
                  <c:v>0.365107465061701</c:v>
                </c:pt>
                <c:pt idx="1032">
                  <c:v>0.36286492831002848</c:v>
                </c:pt>
                <c:pt idx="1033">
                  <c:v>0.3702748951961119</c:v>
                </c:pt>
                <c:pt idx="1034">
                  <c:v>0.3702748951961119</c:v>
                </c:pt>
                <c:pt idx="1035">
                  <c:v>0.39121856190888393</c:v>
                </c:pt>
                <c:pt idx="1036">
                  <c:v>0.37713275596952767</c:v>
                </c:pt>
                <c:pt idx="1037">
                  <c:v>0.37777601839403396</c:v>
                </c:pt>
                <c:pt idx="1038">
                  <c:v>0.37901490248300429</c:v>
                </c:pt>
                <c:pt idx="1039">
                  <c:v>0.38099717574742109</c:v>
                </c:pt>
                <c:pt idx="1040">
                  <c:v>0.38499050918255295</c:v>
                </c:pt>
                <c:pt idx="1041">
                  <c:v>0.38600542498116752</c:v>
                </c:pt>
                <c:pt idx="1042">
                  <c:v>0.38600542498116752</c:v>
                </c:pt>
                <c:pt idx="1043">
                  <c:v>0.36577444038970186</c:v>
                </c:pt>
                <c:pt idx="1044">
                  <c:v>0.36170153020155005</c:v>
                </c:pt>
                <c:pt idx="1045">
                  <c:v>0.34225293265895362</c:v>
                </c:pt>
                <c:pt idx="1046">
                  <c:v>0.3463566159678646</c:v>
                </c:pt>
                <c:pt idx="1047">
                  <c:v>0.34729840665289169</c:v>
                </c:pt>
                <c:pt idx="1048">
                  <c:v>0.3487788076513354</c:v>
                </c:pt>
                <c:pt idx="1049">
                  <c:v>0.35112482850146187</c:v>
                </c:pt>
                <c:pt idx="1050">
                  <c:v>0.35112482850146187</c:v>
                </c:pt>
                <c:pt idx="1051">
                  <c:v>0.34807608943349067</c:v>
                </c:pt>
                <c:pt idx="1052">
                  <c:v>0.34620894564584792</c:v>
                </c:pt>
                <c:pt idx="1053">
                  <c:v>0.33305239237319229</c:v>
                </c:pt>
                <c:pt idx="1054">
                  <c:v>0.33265235662074177</c:v>
                </c:pt>
                <c:pt idx="1055">
                  <c:v>0.33274119418894177</c:v>
                </c:pt>
                <c:pt idx="1056">
                  <c:v>0.33176829321364609</c:v>
                </c:pt>
                <c:pt idx="1057">
                  <c:v>0.34517382603830793</c:v>
                </c:pt>
                <c:pt idx="1058">
                  <c:v>0.34067533020784557</c:v>
                </c:pt>
                <c:pt idx="1059">
                  <c:v>0.33352633802277509</c:v>
                </c:pt>
                <c:pt idx="1060">
                  <c:v>0.34782070169253876</c:v>
                </c:pt>
                <c:pt idx="1061">
                  <c:v>0.34997377356603265</c:v>
                </c:pt>
                <c:pt idx="1062">
                  <c:v>0.35320596572853891</c:v>
                </c:pt>
                <c:pt idx="1063">
                  <c:v>0.34799973563593345</c:v>
                </c:pt>
                <c:pt idx="1064">
                  <c:v>0.34031473524915379</c:v>
                </c:pt>
                <c:pt idx="1065">
                  <c:v>0.33570026769589223</c:v>
                </c:pt>
                <c:pt idx="1066">
                  <c:v>0.33317203839130127</c:v>
                </c:pt>
                <c:pt idx="1067">
                  <c:v>0.33503587230787479</c:v>
                </c:pt>
                <c:pt idx="1068">
                  <c:v>0.33521385336215093</c:v>
                </c:pt>
                <c:pt idx="1069">
                  <c:v>0.3354808427420648</c:v>
                </c:pt>
                <c:pt idx="1070">
                  <c:v>0.34774239528811846</c:v>
                </c:pt>
                <c:pt idx="1071">
                  <c:v>0.34864209007820701</c:v>
                </c:pt>
                <c:pt idx="1072">
                  <c:v>0.34922700865327672</c:v>
                </c:pt>
                <c:pt idx="1073">
                  <c:v>0.35276289921810777</c:v>
                </c:pt>
                <c:pt idx="1074">
                  <c:v>0.35905638438797194</c:v>
                </c:pt>
                <c:pt idx="1075">
                  <c:v>0.35842186187256253</c:v>
                </c:pt>
                <c:pt idx="1076">
                  <c:v>0.36288994163221866</c:v>
                </c:pt>
                <c:pt idx="1077">
                  <c:v>0.36035685126840034</c:v>
                </c:pt>
                <c:pt idx="1078">
                  <c:v>0.36240352965741462</c:v>
                </c:pt>
                <c:pt idx="1079">
                  <c:v>0.35588152446978349</c:v>
                </c:pt>
                <c:pt idx="1080">
                  <c:v>0.36173883101428528</c:v>
                </c:pt>
                <c:pt idx="1081">
                  <c:v>0.36309731039781368</c:v>
                </c:pt>
                <c:pt idx="1082">
                  <c:v>0.36287008963841205</c:v>
                </c:pt>
                <c:pt idx="1083">
                  <c:v>0.36305178142694494</c:v>
                </c:pt>
                <c:pt idx="1084">
                  <c:v>0.37802701402502747</c:v>
                </c:pt>
                <c:pt idx="1085">
                  <c:v>0.37821079997199503</c:v>
                </c:pt>
                <c:pt idx="1086">
                  <c:v>0.37233495384264215</c:v>
                </c:pt>
                <c:pt idx="1087">
                  <c:v>0.36851721144456273</c:v>
                </c:pt>
                <c:pt idx="1088">
                  <c:v>0.3674652091628805</c:v>
                </c:pt>
                <c:pt idx="1089">
                  <c:v>0.36467902362392079</c:v>
                </c:pt>
                <c:pt idx="1090">
                  <c:v>0.36495190485967322</c:v>
                </c:pt>
                <c:pt idx="1091">
                  <c:v>0.36912498596320464</c:v>
                </c:pt>
                <c:pt idx="1092">
                  <c:v>0.36644291607028179</c:v>
                </c:pt>
                <c:pt idx="1093">
                  <c:v>0.36250306078046957</c:v>
                </c:pt>
                <c:pt idx="1094">
                  <c:v>0.35579510622479349</c:v>
                </c:pt>
                <c:pt idx="1095">
                  <c:v>0.34854974913862691</c:v>
                </c:pt>
                <c:pt idx="1096">
                  <c:v>0.34877446998083683</c:v>
                </c:pt>
                <c:pt idx="1097">
                  <c:v>0.35025649286617178</c:v>
                </c:pt>
                <c:pt idx="1098">
                  <c:v>0.3446274039210282</c:v>
                </c:pt>
                <c:pt idx="1099">
                  <c:v>0.34004229837786304</c:v>
                </c:pt>
                <c:pt idx="1100">
                  <c:v>0.3412056854907668</c:v>
                </c:pt>
                <c:pt idx="1101">
                  <c:v>0.3514381260049031</c:v>
                </c:pt>
                <c:pt idx="1102">
                  <c:v>0.34729381450423213</c:v>
                </c:pt>
                <c:pt idx="1103">
                  <c:v>0.34881902023132549</c:v>
                </c:pt>
                <c:pt idx="1104">
                  <c:v>0.34737874255265933</c:v>
                </c:pt>
                <c:pt idx="1105">
                  <c:v>0.34246940251144364</c:v>
                </c:pt>
                <c:pt idx="1106">
                  <c:v>0.34202221080530171</c:v>
                </c:pt>
                <c:pt idx="1107">
                  <c:v>0.33696094358770723</c:v>
                </c:pt>
                <c:pt idx="1108">
                  <c:v>0.34328204796001827</c:v>
                </c:pt>
                <c:pt idx="1109">
                  <c:v>0.34390668513349221</c:v>
                </c:pt>
                <c:pt idx="1110">
                  <c:v>0.34578552656455308</c:v>
                </c:pt>
                <c:pt idx="1111">
                  <c:v>0.34726426522213605</c:v>
                </c:pt>
                <c:pt idx="1112">
                  <c:v>0.34614385998741737</c:v>
                </c:pt>
                <c:pt idx="1113">
                  <c:v>0.34497922010213711</c:v>
                </c:pt>
                <c:pt idx="1114">
                  <c:v>0.34261145134918314</c:v>
                </c:pt>
                <c:pt idx="1115">
                  <c:v>0.33763020499203833</c:v>
                </c:pt>
                <c:pt idx="1116">
                  <c:v>0.34142916847066695</c:v>
                </c:pt>
                <c:pt idx="1117">
                  <c:v>0.34214421613724832</c:v>
                </c:pt>
                <c:pt idx="1118">
                  <c:v>0.34227841713965645</c:v>
                </c:pt>
                <c:pt idx="1119">
                  <c:v>0.33360533523009694</c:v>
                </c:pt>
                <c:pt idx="1120">
                  <c:v>0.32513456663359808</c:v>
                </c:pt>
                <c:pt idx="1121">
                  <c:v>0.33272990702926286</c:v>
                </c:pt>
                <c:pt idx="1122">
                  <c:v>0.33299517970884618</c:v>
                </c:pt>
                <c:pt idx="1123">
                  <c:v>0.33003492213490038</c:v>
                </c:pt>
                <c:pt idx="1124">
                  <c:v>0.3303451912318669</c:v>
                </c:pt>
                <c:pt idx="1125">
                  <c:v>0.3303451912318669</c:v>
                </c:pt>
                <c:pt idx="1126">
                  <c:v>0.3346707498940189</c:v>
                </c:pt>
                <c:pt idx="1127">
                  <c:v>0.33856389724640823</c:v>
                </c:pt>
                <c:pt idx="1128">
                  <c:v>0.33413153400799112</c:v>
                </c:pt>
                <c:pt idx="1129">
                  <c:v>0.33515012445453229</c:v>
                </c:pt>
                <c:pt idx="1130">
                  <c:v>0.33382174816761134</c:v>
                </c:pt>
                <c:pt idx="1131">
                  <c:v>0.334621561520283</c:v>
                </c:pt>
                <c:pt idx="1132">
                  <c:v>0.33719685736596716</c:v>
                </c:pt>
                <c:pt idx="1133">
                  <c:v>0.32742238834862358</c:v>
                </c:pt>
                <c:pt idx="1134">
                  <c:v>0.3252173637103013</c:v>
                </c:pt>
                <c:pt idx="1135">
                  <c:v>0.32592490114515482</c:v>
                </c:pt>
                <c:pt idx="1136">
                  <c:v>0.31939966134960707</c:v>
                </c:pt>
                <c:pt idx="1137">
                  <c:v>0.32556578732678942</c:v>
                </c:pt>
                <c:pt idx="1138">
                  <c:v>0.33150419018873922</c:v>
                </c:pt>
                <c:pt idx="1139">
                  <c:v>0.32945941189133343</c:v>
                </c:pt>
                <c:pt idx="1140">
                  <c:v>0.33188407049958402</c:v>
                </c:pt>
                <c:pt idx="1141">
                  <c:v>0.33384325021261541</c:v>
                </c:pt>
                <c:pt idx="1142">
                  <c:v>0.33074539474939479</c:v>
                </c:pt>
                <c:pt idx="1143">
                  <c:v>0.3354123757164329</c:v>
                </c:pt>
                <c:pt idx="1144">
                  <c:v>0.3262925886375696</c:v>
                </c:pt>
                <c:pt idx="1145">
                  <c:v>0.32880777174409581</c:v>
                </c:pt>
                <c:pt idx="1146">
                  <c:v>0.32730007959178264</c:v>
                </c:pt>
                <c:pt idx="1147">
                  <c:v>0.32570843212167144</c:v>
                </c:pt>
                <c:pt idx="1148">
                  <c:v>0.32743634761430074</c:v>
                </c:pt>
                <c:pt idx="1149">
                  <c:v>0.32536318984635937</c:v>
                </c:pt>
                <c:pt idx="1150">
                  <c:v>0.32668948232531347</c:v>
                </c:pt>
                <c:pt idx="1151">
                  <c:v>0.32228988283874083</c:v>
                </c:pt>
                <c:pt idx="1152">
                  <c:v>0.32083376105711126</c:v>
                </c:pt>
                <c:pt idx="1153">
                  <c:v>0.31876120442675759</c:v>
                </c:pt>
                <c:pt idx="1154">
                  <c:v>0.31617341346019212</c:v>
                </c:pt>
                <c:pt idx="1155">
                  <c:v>0.31446682323825259</c:v>
                </c:pt>
                <c:pt idx="1156">
                  <c:v>0.31137056253643847</c:v>
                </c:pt>
                <c:pt idx="1157">
                  <c:v>0.31137056253643847</c:v>
                </c:pt>
                <c:pt idx="1158">
                  <c:v>0.30541602713510319</c:v>
                </c:pt>
                <c:pt idx="1159">
                  <c:v>0.30122525663552002</c:v>
                </c:pt>
                <c:pt idx="1160">
                  <c:v>0.30027032415409627</c:v>
                </c:pt>
                <c:pt idx="1161">
                  <c:v>0.29651241990081467</c:v>
                </c:pt>
                <c:pt idx="1162">
                  <c:v>0.2920061338243003</c:v>
                </c:pt>
                <c:pt idx="1163">
                  <c:v>0.28713349592203175</c:v>
                </c:pt>
                <c:pt idx="1164">
                  <c:v>0.275102323364393</c:v>
                </c:pt>
                <c:pt idx="1165">
                  <c:v>0.27421313038190021</c:v>
                </c:pt>
                <c:pt idx="1166">
                  <c:v>0.27434056443919386</c:v>
                </c:pt>
                <c:pt idx="1167">
                  <c:v>0.27480765142276931</c:v>
                </c:pt>
                <c:pt idx="1168">
                  <c:v>0.27497861164896786</c:v>
                </c:pt>
                <c:pt idx="1169">
                  <c:v>0.27762451138937094</c:v>
                </c:pt>
                <c:pt idx="1170">
                  <c:v>0.27869097641826213</c:v>
                </c:pt>
                <c:pt idx="1171">
                  <c:v>0.27349092590952706</c:v>
                </c:pt>
                <c:pt idx="1172">
                  <c:v>0.27686222316053</c:v>
                </c:pt>
                <c:pt idx="1173">
                  <c:v>0.27677709333674549</c:v>
                </c:pt>
                <c:pt idx="1174">
                  <c:v>0.27630876997529064</c:v>
                </c:pt>
                <c:pt idx="1175">
                  <c:v>0.27436181940099535</c:v>
                </c:pt>
                <c:pt idx="1176">
                  <c:v>0.27051954157211844</c:v>
                </c:pt>
                <c:pt idx="1177">
                  <c:v>0.26689812856572281</c:v>
                </c:pt>
                <c:pt idx="1178">
                  <c:v>0.26490202776509664</c:v>
                </c:pt>
                <c:pt idx="1179">
                  <c:v>0.26264974913541983</c:v>
                </c:pt>
                <c:pt idx="1180">
                  <c:v>0.2616809745538502</c:v>
                </c:pt>
                <c:pt idx="1181">
                  <c:v>0.26424119379160826</c:v>
                </c:pt>
                <c:pt idx="1182">
                  <c:v>0.25983964201863108</c:v>
                </c:pt>
                <c:pt idx="1183">
                  <c:v>0.26203096505190016</c:v>
                </c:pt>
                <c:pt idx="1184">
                  <c:v>0.260981022000631</c:v>
                </c:pt>
                <c:pt idx="1185">
                  <c:v>0.26384278496122837</c:v>
                </c:pt>
                <c:pt idx="1186">
                  <c:v>0.26818664608917153</c:v>
                </c:pt>
                <c:pt idx="1187">
                  <c:v>0.26991747119530585</c:v>
                </c:pt>
                <c:pt idx="1188">
                  <c:v>0.27190389973823104</c:v>
                </c:pt>
                <c:pt idx="1189">
                  <c:v>0.28867733340673563</c:v>
                </c:pt>
                <c:pt idx="1190">
                  <c:v>0.28979612689869594</c:v>
                </c:pt>
                <c:pt idx="1191">
                  <c:v>0.28514363502152906</c:v>
                </c:pt>
                <c:pt idx="1192">
                  <c:v>0.28395788215593232</c:v>
                </c:pt>
                <c:pt idx="1193">
                  <c:v>0.28722879760857611</c:v>
                </c:pt>
                <c:pt idx="1194">
                  <c:v>0.28697127458527727</c:v>
                </c:pt>
                <c:pt idx="1195">
                  <c:v>0.2864992119859755</c:v>
                </c:pt>
                <c:pt idx="1196">
                  <c:v>0.29085280746763265</c:v>
                </c:pt>
                <c:pt idx="1197">
                  <c:v>0.29487944222424423</c:v>
                </c:pt>
                <c:pt idx="1198">
                  <c:v>0.29891863750469705</c:v>
                </c:pt>
                <c:pt idx="1199">
                  <c:v>0.29758702911852009</c:v>
                </c:pt>
                <c:pt idx="1200">
                  <c:v>0.28559889695654905</c:v>
                </c:pt>
                <c:pt idx="1201">
                  <c:v>0.28495577584024545</c:v>
                </c:pt>
                <c:pt idx="1202">
                  <c:v>0.28688032555977405</c:v>
                </c:pt>
                <c:pt idx="1203">
                  <c:v>0.27162192851537204</c:v>
                </c:pt>
                <c:pt idx="1204">
                  <c:v>0.2666592048036156</c:v>
                </c:pt>
                <c:pt idx="1205">
                  <c:v>0.26167428500713141</c:v>
                </c:pt>
                <c:pt idx="1206">
                  <c:v>0.26213733112954851</c:v>
                </c:pt>
                <c:pt idx="1207">
                  <c:v>0.26247408070025835</c:v>
                </c:pt>
                <c:pt idx="1208">
                  <c:v>0.25787032381823005</c:v>
                </c:pt>
                <c:pt idx="1209">
                  <c:v>0.25273403997046406</c:v>
                </c:pt>
                <c:pt idx="1210">
                  <c:v>0.2673844806424841</c:v>
                </c:pt>
                <c:pt idx="1211">
                  <c:v>0.27296755651050209</c:v>
                </c:pt>
                <c:pt idx="1212">
                  <c:v>0.27347715126329786</c:v>
                </c:pt>
                <c:pt idx="1213">
                  <c:v>0.28105703819448635</c:v>
                </c:pt>
                <c:pt idx="1214">
                  <c:v>0.27454450061548807</c:v>
                </c:pt>
                <c:pt idx="1215">
                  <c:v>0.27725774882657594</c:v>
                </c:pt>
                <c:pt idx="1216">
                  <c:v>0.27379979956769995</c:v>
                </c:pt>
                <c:pt idx="1217">
                  <c:v>0.26766664076255298</c:v>
                </c:pt>
                <c:pt idx="1218">
                  <c:v>0.26800697681240049</c:v>
                </c:pt>
                <c:pt idx="1219">
                  <c:v>0.26560687817145823</c:v>
                </c:pt>
                <c:pt idx="1220">
                  <c:v>0.26174931936423151</c:v>
                </c:pt>
                <c:pt idx="1221">
                  <c:v>0.26681798597092143</c:v>
                </c:pt>
                <c:pt idx="1222">
                  <c:v>0.26321845031314495</c:v>
                </c:pt>
                <c:pt idx="1223">
                  <c:v>0.26473249704831314</c:v>
                </c:pt>
                <c:pt idx="1224">
                  <c:v>0.26553155014699015</c:v>
                </c:pt>
                <c:pt idx="1225">
                  <c:v>0.26209122064570067</c:v>
                </c:pt>
                <c:pt idx="1226">
                  <c:v>0.2614608053456875</c:v>
                </c:pt>
                <c:pt idx="1227">
                  <c:v>0.25404548082882772</c:v>
                </c:pt>
                <c:pt idx="1228">
                  <c:v>0.25798140897977895</c:v>
                </c:pt>
                <c:pt idx="1229">
                  <c:v>0.25802334029573193</c:v>
                </c:pt>
                <c:pt idx="1230">
                  <c:v>0.2599911638177419</c:v>
                </c:pt>
                <c:pt idx="1231">
                  <c:v>0.26171804673147281</c:v>
                </c:pt>
                <c:pt idx="1232">
                  <c:v>0.26387028919254596</c:v>
                </c:pt>
                <c:pt idx="1233">
                  <c:v>0.26416532995642661</c:v>
                </c:pt>
                <c:pt idx="1234">
                  <c:v>0.27184030496372102</c:v>
                </c:pt>
                <c:pt idx="1235">
                  <c:v>0.27192488568518902</c:v>
                </c:pt>
                <c:pt idx="1236">
                  <c:v>0.27247581446876956</c:v>
                </c:pt>
                <c:pt idx="1237">
                  <c:v>0.27217883413920041</c:v>
                </c:pt>
                <c:pt idx="1238">
                  <c:v>0.27055903692097072</c:v>
                </c:pt>
                <c:pt idx="1239">
                  <c:v>0.26786001862401787</c:v>
                </c:pt>
                <c:pt idx="1240">
                  <c:v>0.27078958303052003</c:v>
                </c:pt>
                <c:pt idx="1241">
                  <c:v>0.25919111712339982</c:v>
                </c:pt>
                <c:pt idx="1242">
                  <c:v>0.25847838310313787</c:v>
                </c:pt>
                <c:pt idx="1243">
                  <c:v>0.25481816053528283</c:v>
                </c:pt>
                <c:pt idx="1244">
                  <c:v>0.25381350185073748</c:v>
                </c:pt>
                <c:pt idx="1245">
                  <c:v>0.26825875794836418</c:v>
                </c:pt>
                <c:pt idx="1246">
                  <c:v>0.26581622939125182</c:v>
                </c:pt>
                <c:pt idx="1247">
                  <c:v>0.26933782516807536</c:v>
                </c:pt>
                <c:pt idx="1248">
                  <c:v>0.27409083117975963</c:v>
                </c:pt>
                <c:pt idx="1249">
                  <c:v>0.26942441155310459</c:v>
                </c:pt>
                <c:pt idx="1250">
                  <c:v>0.26925513239233601</c:v>
                </c:pt>
                <c:pt idx="1251">
                  <c:v>0.27376609133062613</c:v>
                </c:pt>
                <c:pt idx="1252">
                  <c:v>0.28356861152789281</c:v>
                </c:pt>
                <c:pt idx="1253">
                  <c:v>0.28164901452866342</c:v>
                </c:pt>
                <c:pt idx="1254">
                  <c:v>0.2777425594287104</c:v>
                </c:pt>
                <c:pt idx="1255">
                  <c:v>0.27310537968857185</c:v>
                </c:pt>
                <c:pt idx="1256">
                  <c:v>0.27758877782908575</c:v>
                </c:pt>
                <c:pt idx="1257">
                  <c:v>0.28204477874914424</c:v>
                </c:pt>
                <c:pt idx="1258">
                  <c:v>0.28153175557361898</c:v>
                </c:pt>
                <c:pt idx="1259">
                  <c:v>0.28063967868540152</c:v>
                </c:pt>
                <c:pt idx="1260">
                  <c:v>0.28506697733866493</c:v>
                </c:pt>
                <c:pt idx="1261">
                  <c:v>0.28413083550067997</c:v>
                </c:pt>
                <c:pt idx="1262">
                  <c:v>0.28028509714112992</c:v>
                </c:pt>
                <c:pt idx="1263">
                  <c:v>0.27612995003549123</c:v>
                </c:pt>
                <c:pt idx="1264">
                  <c:v>0.27314479065994335</c:v>
                </c:pt>
                <c:pt idx="1265">
                  <c:v>0.27935287914770535</c:v>
                </c:pt>
                <c:pt idx="1266">
                  <c:v>0.28478832574065094</c:v>
                </c:pt>
                <c:pt idx="1267">
                  <c:v>0.28193171520647775</c:v>
                </c:pt>
                <c:pt idx="1268">
                  <c:v>0.28129138956787214</c:v>
                </c:pt>
                <c:pt idx="1269">
                  <c:v>0.28193622681289754</c:v>
                </c:pt>
                <c:pt idx="1270">
                  <c:v>0.28117392560629484</c:v>
                </c:pt>
                <c:pt idx="1271">
                  <c:v>0.28091763955712734</c:v>
                </c:pt>
                <c:pt idx="1272">
                  <c:v>0.27997761026258039</c:v>
                </c:pt>
                <c:pt idx="1273">
                  <c:v>0.27383070644353547</c:v>
                </c:pt>
                <c:pt idx="1274">
                  <c:v>0.27260171205195394</c:v>
                </c:pt>
                <c:pt idx="1275">
                  <c:v>0.27773322607945072</c:v>
                </c:pt>
                <c:pt idx="1276">
                  <c:v>0.27392286580300995</c:v>
                </c:pt>
                <c:pt idx="1277">
                  <c:v>0.26587179033606234</c:v>
                </c:pt>
                <c:pt idx="1278">
                  <c:v>0.27041262081390016</c:v>
                </c:pt>
                <c:pt idx="1279">
                  <c:v>0.27539005027015628</c:v>
                </c:pt>
                <c:pt idx="1280">
                  <c:v>0.27933156586289432</c:v>
                </c:pt>
                <c:pt idx="1281">
                  <c:v>0.27379344764864233</c:v>
                </c:pt>
                <c:pt idx="1282">
                  <c:v>0.27243762603049526</c:v>
                </c:pt>
                <c:pt idx="1283">
                  <c:v>0.27626775709498896</c:v>
                </c:pt>
                <c:pt idx="1284">
                  <c:v>0.27575968866666112</c:v>
                </c:pt>
                <c:pt idx="1285">
                  <c:v>0.27592978429064496</c:v>
                </c:pt>
                <c:pt idx="1286">
                  <c:v>0.27758634134880422</c:v>
                </c:pt>
                <c:pt idx="1287">
                  <c:v>0.27071883239326122</c:v>
                </c:pt>
                <c:pt idx="1288">
                  <c:v>0.27203462877068763</c:v>
                </c:pt>
                <c:pt idx="1289">
                  <c:v>0.27352214138583597</c:v>
                </c:pt>
                <c:pt idx="1290">
                  <c:v>0.28082212448142041</c:v>
                </c:pt>
                <c:pt idx="1291">
                  <c:v>0.27816587616570132</c:v>
                </c:pt>
                <c:pt idx="1292">
                  <c:v>0.28033507468639729</c:v>
                </c:pt>
                <c:pt idx="1293">
                  <c:v>0.28199735119321923</c:v>
                </c:pt>
                <c:pt idx="1294">
                  <c:v>0.28535705442266091</c:v>
                </c:pt>
                <c:pt idx="1295">
                  <c:v>0.28445856208064435</c:v>
                </c:pt>
                <c:pt idx="1296">
                  <c:v>0.28189987291038521</c:v>
                </c:pt>
                <c:pt idx="1297">
                  <c:v>0.28087106037138598</c:v>
                </c:pt>
                <c:pt idx="1298">
                  <c:v>0.2799334111051226</c:v>
                </c:pt>
                <c:pt idx="1299">
                  <c:v>0.27212089234235104</c:v>
                </c:pt>
                <c:pt idx="1300">
                  <c:v>0.27516668423735058</c:v>
                </c:pt>
                <c:pt idx="1301">
                  <c:v>0.29550574377922034</c:v>
                </c:pt>
                <c:pt idx="1302">
                  <c:v>0.28866917460214658</c:v>
                </c:pt>
                <c:pt idx="1303">
                  <c:v>0.27789808288018492</c:v>
                </c:pt>
                <c:pt idx="1304">
                  <c:v>0.27806851474175232</c:v>
                </c:pt>
                <c:pt idx="1305">
                  <c:v>0.27904761700787284</c:v>
                </c:pt>
                <c:pt idx="1306">
                  <c:v>0.28079326520113024</c:v>
                </c:pt>
                <c:pt idx="1307">
                  <c:v>0.2830945557129827</c:v>
                </c:pt>
                <c:pt idx="1308">
                  <c:v>0.27931648132379294</c:v>
                </c:pt>
                <c:pt idx="1309">
                  <c:v>0.27999951214299945</c:v>
                </c:pt>
                <c:pt idx="1310">
                  <c:v>0.27743488994053744</c:v>
                </c:pt>
                <c:pt idx="1311">
                  <c:v>0.27879753361100423</c:v>
                </c:pt>
                <c:pt idx="1312">
                  <c:v>0.27341279137607688</c:v>
                </c:pt>
                <c:pt idx="1313">
                  <c:v>0.27345523705429842</c:v>
                </c:pt>
                <c:pt idx="1314">
                  <c:v>0.27692654368328218</c:v>
                </c:pt>
                <c:pt idx="1315">
                  <c:v>0.27140485802609771</c:v>
                </c:pt>
                <c:pt idx="1316">
                  <c:v>0.26832607749444359</c:v>
                </c:pt>
                <c:pt idx="1317">
                  <c:v>0.26942720259721309</c:v>
                </c:pt>
                <c:pt idx="1318">
                  <c:v>0.26453695900070406</c:v>
                </c:pt>
                <c:pt idx="1319">
                  <c:v>0.25691682391076687</c:v>
                </c:pt>
                <c:pt idx="1320">
                  <c:v>0.2573356566055145</c:v>
                </c:pt>
                <c:pt idx="1321">
                  <c:v>0.25788026612738357</c:v>
                </c:pt>
                <c:pt idx="1322">
                  <c:v>0.25809008769359854</c:v>
                </c:pt>
                <c:pt idx="1323">
                  <c:v>0.25876178567902874</c:v>
                </c:pt>
                <c:pt idx="1324">
                  <c:v>0.26171267809183951</c:v>
                </c:pt>
                <c:pt idx="1325">
                  <c:v>0.26444594189385207</c:v>
                </c:pt>
                <c:pt idx="1326">
                  <c:v>0.26897910791295443</c:v>
                </c:pt>
                <c:pt idx="1327">
                  <c:v>0.26639358601739316</c:v>
                </c:pt>
                <c:pt idx="1328">
                  <c:v>0.26647800662867049</c:v>
                </c:pt>
                <c:pt idx="1329">
                  <c:v>0.27915002777532694</c:v>
                </c:pt>
                <c:pt idx="1330">
                  <c:v>0.27287793298288521</c:v>
                </c:pt>
                <c:pt idx="1331">
                  <c:v>0.26816103131385005</c:v>
                </c:pt>
                <c:pt idx="1332">
                  <c:v>0.26609644229057228</c:v>
                </c:pt>
                <c:pt idx="1333">
                  <c:v>0.25754261987936</c:v>
                </c:pt>
                <c:pt idx="1334">
                  <c:v>0.26516730670309152</c:v>
                </c:pt>
                <c:pt idx="1335">
                  <c:v>0.26423883613318422</c:v>
                </c:pt>
                <c:pt idx="1336">
                  <c:v>0.26681995880162801</c:v>
                </c:pt>
                <c:pt idx="1337">
                  <c:v>0.26681995880162801</c:v>
                </c:pt>
                <c:pt idx="1338">
                  <c:v>0.27201399575186014</c:v>
                </c:pt>
                <c:pt idx="1339">
                  <c:v>0.27404779794935386</c:v>
                </c:pt>
                <c:pt idx="1340">
                  <c:v>0.27503456758388634</c:v>
                </c:pt>
                <c:pt idx="1341">
                  <c:v>0.28607401241545682</c:v>
                </c:pt>
                <c:pt idx="1342">
                  <c:v>0.28280766948678204</c:v>
                </c:pt>
                <c:pt idx="1343">
                  <c:v>0.27748685758175573</c:v>
                </c:pt>
                <c:pt idx="1344">
                  <c:v>0.27087047463561409</c:v>
                </c:pt>
                <c:pt idx="1345">
                  <c:v>0.26457893359293827</c:v>
                </c:pt>
                <c:pt idx="1346">
                  <c:v>0.25854506557083168</c:v>
                </c:pt>
                <c:pt idx="1347">
                  <c:v>0.26817995350992163</c:v>
                </c:pt>
                <c:pt idx="1348">
                  <c:v>0.27012152206976148</c:v>
                </c:pt>
                <c:pt idx="1349">
                  <c:v>0.26842576368200066</c:v>
                </c:pt>
                <c:pt idx="1350">
                  <c:v>0.25858869944907181</c:v>
                </c:pt>
                <c:pt idx="1351">
                  <c:v>0.25867261655156404</c:v>
                </c:pt>
                <c:pt idx="1352">
                  <c:v>0.25787646547308607</c:v>
                </c:pt>
                <c:pt idx="1353">
                  <c:v>0.24510952814850295</c:v>
                </c:pt>
                <c:pt idx="1354">
                  <c:v>0.24702303638074707</c:v>
                </c:pt>
                <c:pt idx="1355">
                  <c:v>0.25277434380300523</c:v>
                </c:pt>
                <c:pt idx="1356">
                  <c:v>0.25668746778423213</c:v>
                </c:pt>
                <c:pt idx="1357">
                  <c:v>0.25668746778423213</c:v>
                </c:pt>
                <c:pt idx="1358">
                  <c:v>0.25530814496904108</c:v>
                </c:pt>
                <c:pt idx="1359">
                  <c:v>0.25669202959285897</c:v>
                </c:pt>
                <c:pt idx="1360">
                  <c:v>0.25903489251884038</c:v>
                </c:pt>
                <c:pt idx="1361">
                  <c:v>0.26216851845501177</c:v>
                </c:pt>
                <c:pt idx="1362">
                  <c:v>0.25976582735784648</c:v>
                </c:pt>
                <c:pt idx="1363">
                  <c:v>0.26031148949770544</c:v>
                </c:pt>
                <c:pt idx="1364">
                  <c:v>0.26718107085993803</c:v>
                </c:pt>
                <c:pt idx="1365">
                  <c:v>0.26768834916506834</c:v>
                </c:pt>
                <c:pt idx="1366">
                  <c:v>0.26411678533711624</c:v>
                </c:pt>
                <c:pt idx="1367">
                  <c:v>0.25897549370861372</c:v>
                </c:pt>
                <c:pt idx="1368">
                  <c:v>0.26370582950901533</c:v>
                </c:pt>
                <c:pt idx="1369">
                  <c:v>0.25909758091334156</c:v>
                </c:pt>
                <c:pt idx="1370">
                  <c:v>0.25838368759165209</c:v>
                </c:pt>
                <c:pt idx="1371">
                  <c:v>0.25328342094873713</c:v>
                </c:pt>
                <c:pt idx="1372">
                  <c:v>0.24879073619571201</c:v>
                </c:pt>
                <c:pt idx="1373">
                  <c:v>0.24605542315651574</c:v>
                </c:pt>
                <c:pt idx="1374">
                  <c:v>0.24601389904880855</c:v>
                </c:pt>
                <c:pt idx="1375">
                  <c:v>0.24714904747410427</c:v>
                </c:pt>
                <c:pt idx="1376">
                  <c:v>0.24222417228081272</c:v>
                </c:pt>
                <c:pt idx="1377">
                  <c:v>0.24420855931578966</c:v>
                </c:pt>
                <c:pt idx="1378">
                  <c:v>0.24267780972552777</c:v>
                </c:pt>
                <c:pt idx="1379">
                  <c:v>0.24280210236585709</c:v>
                </c:pt>
                <c:pt idx="1380">
                  <c:v>0.23880950003711598</c:v>
                </c:pt>
                <c:pt idx="1381">
                  <c:v>0.23479099467549425</c:v>
                </c:pt>
                <c:pt idx="1382">
                  <c:v>0.22734109391900148</c:v>
                </c:pt>
                <c:pt idx="1383">
                  <c:v>0.20906942717549848</c:v>
                </c:pt>
                <c:pt idx="1384">
                  <c:v>0.21763332076053143</c:v>
                </c:pt>
                <c:pt idx="1385">
                  <c:v>0.22149975373747477</c:v>
                </c:pt>
                <c:pt idx="1386">
                  <c:v>0.21813885100085328</c:v>
                </c:pt>
                <c:pt idx="1387">
                  <c:v>0.22524557485470753</c:v>
                </c:pt>
                <c:pt idx="1388">
                  <c:v>0.23096591220589935</c:v>
                </c:pt>
                <c:pt idx="1389">
                  <c:v>0.22262053800161419</c:v>
                </c:pt>
                <c:pt idx="1390">
                  <c:v>0.22355716270174186</c:v>
                </c:pt>
                <c:pt idx="1391">
                  <c:v>0.23037106622503001</c:v>
                </c:pt>
                <c:pt idx="1392">
                  <c:v>0.23643654690025717</c:v>
                </c:pt>
                <c:pt idx="1393">
                  <c:v>0.23540789705195486</c:v>
                </c:pt>
                <c:pt idx="1394">
                  <c:v>0.2398876586806491</c:v>
                </c:pt>
                <c:pt idx="1395">
                  <c:v>0.24417407355037235</c:v>
                </c:pt>
                <c:pt idx="1396">
                  <c:v>0.23933766484980756</c:v>
                </c:pt>
                <c:pt idx="1397">
                  <c:v>0.24020459464724442</c:v>
                </c:pt>
                <c:pt idx="1398">
                  <c:v>0.24448915159449869</c:v>
                </c:pt>
                <c:pt idx="1399">
                  <c:v>0.24448915159449869</c:v>
                </c:pt>
                <c:pt idx="1400">
                  <c:v>0.23755649189669947</c:v>
                </c:pt>
                <c:pt idx="1401">
                  <c:v>0.2349524074153031</c:v>
                </c:pt>
                <c:pt idx="1402">
                  <c:v>0.23519644504786141</c:v>
                </c:pt>
                <c:pt idx="1403">
                  <c:v>0.24060756983942744</c:v>
                </c:pt>
                <c:pt idx="1404">
                  <c:v>0.24328974988437557</c:v>
                </c:pt>
                <c:pt idx="1405">
                  <c:v>0.24544106080973371</c:v>
                </c:pt>
                <c:pt idx="1406">
                  <c:v>0.25249753468713143</c:v>
                </c:pt>
                <c:pt idx="1407">
                  <c:v>0.25145552294598317</c:v>
                </c:pt>
                <c:pt idx="1408">
                  <c:v>0.24788844887948414</c:v>
                </c:pt>
                <c:pt idx="1409">
                  <c:v>0.24369069081994099</c:v>
                </c:pt>
                <c:pt idx="1410">
                  <c:v>0.23924404794449217</c:v>
                </c:pt>
                <c:pt idx="1411">
                  <c:v>0.24097656634493636</c:v>
                </c:pt>
                <c:pt idx="1412">
                  <c:v>0.24097656634493636</c:v>
                </c:pt>
                <c:pt idx="1413">
                  <c:v>0.25637581611850124</c:v>
                </c:pt>
                <c:pt idx="1414">
                  <c:v>0.25304323861950628</c:v>
                </c:pt>
                <c:pt idx="1415">
                  <c:v>0.25304323861950628</c:v>
                </c:pt>
                <c:pt idx="1416">
                  <c:v>0.25114965840427095</c:v>
                </c:pt>
                <c:pt idx="1417">
                  <c:v>0.25131549440043455</c:v>
                </c:pt>
                <c:pt idx="1418">
                  <c:v>0.25131549440043455</c:v>
                </c:pt>
                <c:pt idx="1419">
                  <c:v>0.24889159217604107</c:v>
                </c:pt>
                <c:pt idx="1420">
                  <c:v>0.25407117442150007</c:v>
                </c:pt>
                <c:pt idx="1421">
                  <c:v>0.25507603957453995</c:v>
                </c:pt>
                <c:pt idx="1422">
                  <c:v>0.25461618221423254</c:v>
                </c:pt>
                <c:pt idx="1423">
                  <c:v>0.25903490876971835</c:v>
                </c:pt>
                <c:pt idx="1424">
                  <c:v>0.25928611286831771</c:v>
                </c:pt>
                <c:pt idx="1425">
                  <c:v>0.2648027692126067</c:v>
                </c:pt>
                <c:pt idx="1426">
                  <c:v>0.2644232144926435</c:v>
                </c:pt>
                <c:pt idx="1427">
                  <c:v>0.26090462643530232</c:v>
                </c:pt>
                <c:pt idx="1428">
                  <c:v>0.2561906863542549</c:v>
                </c:pt>
                <c:pt idx="1429">
                  <c:v>0.24776294972260415</c:v>
                </c:pt>
                <c:pt idx="1430">
                  <c:v>0.25150326870711726</c:v>
                </c:pt>
                <c:pt idx="1431">
                  <c:v>0.25275364746736106</c:v>
                </c:pt>
                <c:pt idx="1432">
                  <c:v>0.25275364746736106</c:v>
                </c:pt>
                <c:pt idx="1433">
                  <c:v>0.2550877693221214</c:v>
                </c:pt>
                <c:pt idx="1434">
                  <c:v>0.24910947766241365</c:v>
                </c:pt>
                <c:pt idx="1435">
                  <c:v>0.25372342292945937</c:v>
                </c:pt>
                <c:pt idx="1436">
                  <c:v>0.2501085709647719</c:v>
                </c:pt>
                <c:pt idx="1437">
                  <c:v>0.24175828104400798</c:v>
                </c:pt>
                <c:pt idx="1438">
                  <c:v>0.241216265138813</c:v>
                </c:pt>
                <c:pt idx="1439">
                  <c:v>0.24295154078677794</c:v>
                </c:pt>
                <c:pt idx="1440">
                  <c:v>0.23502912517466545</c:v>
                </c:pt>
                <c:pt idx="1441">
                  <c:v>0.23617616097742111</c:v>
                </c:pt>
                <c:pt idx="1442">
                  <c:v>0.23383631208212141</c:v>
                </c:pt>
                <c:pt idx="1443">
                  <c:v>0.236438304379192</c:v>
                </c:pt>
                <c:pt idx="1444">
                  <c:v>0.23458085796053885</c:v>
                </c:pt>
                <c:pt idx="1445">
                  <c:v>0.24346215254439696</c:v>
                </c:pt>
                <c:pt idx="1446">
                  <c:v>0.24648057748655794</c:v>
                </c:pt>
                <c:pt idx="1447">
                  <c:v>0.25804826216429655</c:v>
                </c:pt>
                <c:pt idx="1448">
                  <c:v>0.25528874328302931</c:v>
                </c:pt>
                <c:pt idx="1449">
                  <c:v>0.25421408002062074</c:v>
                </c:pt>
                <c:pt idx="1450">
                  <c:v>0.25517712118956637</c:v>
                </c:pt>
                <c:pt idx="1451">
                  <c:v>0.25379945610994636</c:v>
                </c:pt>
                <c:pt idx="1452">
                  <c:v>0.25246504918843171</c:v>
                </c:pt>
                <c:pt idx="1453">
                  <c:v>0.25704068449324313</c:v>
                </c:pt>
                <c:pt idx="1454">
                  <c:v>0.25729204236526826</c:v>
                </c:pt>
                <c:pt idx="1455">
                  <c:v>0.25324484743817055</c:v>
                </c:pt>
                <c:pt idx="1456">
                  <c:v>0.25108005665257549</c:v>
                </c:pt>
                <c:pt idx="1457">
                  <c:v>0.24813310512382292</c:v>
                </c:pt>
                <c:pt idx="1458">
                  <c:v>0.24311430488066077</c:v>
                </c:pt>
                <c:pt idx="1459">
                  <c:v>0.24040934086251542</c:v>
                </c:pt>
                <c:pt idx="1460">
                  <c:v>0.24086399095652489</c:v>
                </c:pt>
                <c:pt idx="1461">
                  <c:v>0.23613067536398114</c:v>
                </c:pt>
                <c:pt idx="1462">
                  <c:v>0.23568081634757809</c:v>
                </c:pt>
                <c:pt idx="1463">
                  <c:v>0.23745705316792565</c:v>
                </c:pt>
                <c:pt idx="1464">
                  <c:v>0.23536050042776591</c:v>
                </c:pt>
                <c:pt idx="1465">
                  <c:v>0.24511779917085907</c:v>
                </c:pt>
                <c:pt idx="1466">
                  <c:v>0.21416395184240411</c:v>
                </c:pt>
                <c:pt idx="1467">
                  <c:v>0.22662251007133705</c:v>
                </c:pt>
                <c:pt idx="1468">
                  <c:v>0.23430205207316046</c:v>
                </c:pt>
                <c:pt idx="1469">
                  <c:v>0.23756901715961432</c:v>
                </c:pt>
                <c:pt idx="1470">
                  <c:v>0.23543130399816659</c:v>
                </c:pt>
                <c:pt idx="1471">
                  <c:v>0.23770460192248044</c:v>
                </c:pt>
                <c:pt idx="1472">
                  <c:v>0.24185882423061877</c:v>
                </c:pt>
                <c:pt idx="1473">
                  <c:v>0.24214714011009031</c:v>
                </c:pt>
                <c:pt idx="1474">
                  <c:v>0.2469727427536621</c:v>
                </c:pt>
                <c:pt idx="1475">
                  <c:v>0.25420472648694714</c:v>
                </c:pt>
                <c:pt idx="1476">
                  <c:v>0.25945198337664888</c:v>
                </c:pt>
                <c:pt idx="1477">
                  <c:v>0.25648531155731447</c:v>
                </c:pt>
                <c:pt idx="1478">
                  <c:v>0.25883954542950915</c:v>
                </c:pt>
                <c:pt idx="1479">
                  <c:v>0.25500261339388919</c:v>
                </c:pt>
                <c:pt idx="1480">
                  <c:v>0.26015276289952838</c:v>
                </c:pt>
                <c:pt idx="1481">
                  <c:v>0.25585359302576216</c:v>
                </c:pt>
                <c:pt idx="1482">
                  <c:v>0.25765107590690994</c:v>
                </c:pt>
                <c:pt idx="1483">
                  <c:v>0.25480844453702489</c:v>
                </c:pt>
                <c:pt idx="1484">
                  <c:v>0.25485027427385631</c:v>
                </c:pt>
                <c:pt idx="1485">
                  <c:v>0.25564602093966404</c:v>
                </c:pt>
                <c:pt idx="1486">
                  <c:v>0.25969409680413547</c:v>
                </c:pt>
                <c:pt idx="1487">
                  <c:v>0.25948428066767115</c:v>
                </c:pt>
                <c:pt idx="1488">
                  <c:v>0.26371034842431285</c:v>
                </c:pt>
                <c:pt idx="1489">
                  <c:v>0.26765763174329593</c:v>
                </c:pt>
                <c:pt idx="1490">
                  <c:v>0.26593195184567864</c:v>
                </c:pt>
                <c:pt idx="1491">
                  <c:v>0.26770941354486344</c:v>
                </c:pt>
                <c:pt idx="1492">
                  <c:v>0.26639493316212648</c:v>
                </c:pt>
                <c:pt idx="1493">
                  <c:v>0.27401643393805308</c:v>
                </c:pt>
                <c:pt idx="1494">
                  <c:v>0.26950458842786373</c:v>
                </c:pt>
                <c:pt idx="1495">
                  <c:v>0.27132160975734831</c:v>
                </c:pt>
                <c:pt idx="1496">
                  <c:v>0.26685631894609196</c:v>
                </c:pt>
                <c:pt idx="1497">
                  <c:v>0.26437409543701129</c:v>
                </c:pt>
                <c:pt idx="1498">
                  <c:v>0.26513363152002611</c:v>
                </c:pt>
                <c:pt idx="1499">
                  <c:v>0.26211180401417389</c:v>
                </c:pt>
                <c:pt idx="1500">
                  <c:v>0.25746838605566458</c:v>
                </c:pt>
                <c:pt idx="1501">
                  <c:v>0.26105461940855079</c:v>
                </c:pt>
                <c:pt idx="1502">
                  <c:v>0.2566677201459997</c:v>
                </c:pt>
                <c:pt idx="1503">
                  <c:v>0.25540979365948924</c:v>
                </c:pt>
                <c:pt idx="1504">
                  <c:v>0.25064681134948974</c:v>
                </c:pt>
                <c:pt idx="1505">
                  <c:v>0.24741193646744342</c:v>
                </c:pt>
                <c:pt idx="1506">
                  <c:v>0.24319934917654207</c:v>
                </c:pt>
                <c:pt idx="1507">
                  <c:v>0.24551474509236226</c:v>
                </c:pt>
                <c:pt idx="1508">
                  <c:v>0.24398192978792399</c:v>
                </c:pt>
                <c:pt idx="1509">
                  <c:v>0.24398192978792399</c:v>
                </c:pt>
                <c:pt idx="1510">
                  <c:v>0.23781442509476158</c:v>
                </c:pt>
                <c:pt idx="1511">
                  <c:v>0.23192866618550889</c:v>
                </c:pt>
                <c:pt idx="1512">
                  <c:v>0.23357563160407846</c:v>
                </c:pt>
                <c:pt idx="1513">
                  <c:v>0.23357563160407846</c:v>
                </c:pt>
                <c:pt idx="1514">
                  <c:v>0.23235402689175588</c:v>
                </c:pt>
                <c:pt idx="1515">
                  <c:v>0.23062821125208988</c:v>
                </c:pt>
                <c:pt idx="1516">
                  <c:v>0.23589731992815377</c:v>
                </c:pt>
                <c:pt idx="1517">
                  <c:v>0.2390203614116706</c:v>
                </c:pt>
                <c:pt idx="1518">
                  <c:v>0.24173589589516276</c:v>
                </c:pt>
                <c:pt idx="1519">
                  <c:v>0.24107434228252234</c:v>
                </c:pt>
                <c:pt idx="1520">
                  <c:v>0.24289994236861068</c:v>
                </c:pt>
                <c:pt idx="1521">
                  <c:v>0.24413151267729916</c:v>
                </c:pt>
                <c:pt idx="1522">
                  <c:v>0.24148177364726586</c:v>
                </c:pt>
                <c:pt idx="1523">
                  <c:v>0.24135761305301395</c:v>
                </c:pt>
                <c:pt idx="1524">
                  <c:v>0.23812165512793104</c:v>
                </c:pt>
                <c:pt idx="1525">
                  <c:v>0.23222417724194022</c:v>
                </c:pt>
                <c:pt idx="1526">
                  <c:v>0.23099441177701197</c:v>
                </c:pt>
                <c:pt idx="1527">
                  <c:v>0.2332595454449693</c:v>
                </c:pt>
                <c:pt idx="1528">
                  <c:v>0.21893986680980193</c:v>
                </c:pt>
                <c:pt idx="1529">
                  <c:v>0.22202961187158876</c:v>
                </c:pt>
                <c:pt idx="1530">
                  <c:v>0.22750418296712094</c:v>
                </c:pt>
                <c:pt idx="1531">
                  <c:v>0.22934268424122495</c:v>
                </c:pt>
                <c:pt idx="1532">
                  <c:v>0.23373983574151236</c:v>
                </c:pt>
                <c:pt idx="1533">
                  <c:v>0.24013884333094992</c:v>
                </c:pt>
                <c:pt idx="1534">
                  <c:v>0.23939565167673083</c:v>
                </c:pt>
                <c:pt idx="1535">
                  <c:v>0.23772128732903708</c:v>
                </c:pt>
                <c:pt idx="1536">
                  <c:v>0.23074073117563532</c:v>
                </c:pt>
                <c:pt idx="1537">
                  <c:v>0.23000184322666772</c:v>
                </c:pt>
                <c:pt idx="1538">
                  <c:v>0.23000184322666772</c:v>
                </c:pt>
                <c:pt idx="1539">
                  <c:v>0.23900638905026073</c:v>
                </c:pt>
                <c:pt idx="1540">
                  <c:v>0.23559731757815516</c:v>
                </c:pt>
                <c:pt idx="1541">
                  <c:v>0.23420013969373565</c:v>
                </c:pt>
                <c:pt idx="1542">
                  <c:v>0.24091054949001012</c:v>
                </c:pt>
                <c:pt idx="1543">
                  <c:v>0.24760594042414441</c:v>
                </c:pt>
                <c:pt idx="1544">
                  <c:v>0.25034465712422205</c:v>
                </c:pt>
                <c:pt idx="1545">
                  <c:v>0.25420877144854792</c:v>
                </c:pt>
                <c:pt idx="1546">
                  <c:v>0.25534152459241355</c:v>
                </c:pt>
                <c:pt idx="1547">
                  <c:v>0.24867594203240118</c:v>
                </c:pt>
                <c:pt idx="1548">
                  <c:v>0.2475956282196603</c:v>
                </c:pt>
                <c:pt idx="1549">
                  <c:v>0.24434991750462087</c:v>
                </c:pt>
                <c:pt idx="1550">
                  <c:v>0.24129618453193435</c:v>
                </c:pt>
                <c:pt idx="1551">
                  <c:v>0.24108926734448177</c:v>
                </c:pt>
                <c:pt idx="1552">
                  <c:v>0.23822817138378505</c:v>
                </c:pt>
                <c:pt idx="1553">
                  <c:v>0.24164668496388075</c:v>
                </c:pt>
                <c:pt idx="1554">
                  <c:v>0.23970751140230262</c:v>
                </c:pt>
                <c:pt idx="1555">
                  <c:v>0.24057652356148274</c:v>
                </c:pt>
                <c:pt idx="1556">
                  <c:v>0.23615500553655733</c:v>
                </c:pt>
                <c:pt idx="1557">
                  <c:v>0.23775385470407362</c:v>
                </c:pt>
                <c:pt idx="1558">
                  <c:v>0.23981376040611013</c:v>
                </c:pt>
                <c:pt idx="1559">
                  <c:v>0.24167069841885791</c:v>
                </c:pt>
                <c:pt idx="1560">
                  <c:v>0.23861868213544168</c:v>
                </c:pt>
                <c:pt idx="1561">
                  <c:v>0.23981833360276683</c:v>
                </c:pt>
                <c:pt idx="1562">
                  <c:v>0.23829298530649301</c:v>
                </c:pt>
                <c:pt idx="1563">
                  <c:v>0.22997296588312732</c:v>
                </c:pt>
                <c:pt idx="1564">
                  <c:v>0.23507664660868621</c:v>
                </c:pt>
                <c:pt idx="1565">
                  <c:v>0.23342767716236024</c:v>
                </c:pt>
                <c:pt idx="1566">
                  <c:v>0.23666718758538074</c:v>
                </c:pt>
                <c:pt idx="1567">
                  <c:v>0.23502218921841433</c:v>
                </c:pt>
                <c:pt idx="1568">
                  <c:v>0.22963542603182607</c:v>
                </c:pt>
                <c:pt idx="1569">
                  <c:v>0.22975841417287746</c:v>
                </c:pt>
                <c:pt idx="1570">
                  <c:v>0.22877558984677804</c:v>
                </c:pt>
                <c:pt idx="1571">
                  <c:v>0.23128129013957577</c:v>
                </c:pt>
                <c:pt idx="1572">
                  <c:v>0.23107604237945734</c:v>
                </c:pt>
                <c:pt idx="1573">
                  <c:v>0.22389398290218532</c:v>
                </c:pt>
                <c:pt idx="1574">
                  <c:v>0.23566607184308319</c:v>
                </c:pt>
                <c:pt idx="1575">
                  <c:v>0.23566607184308319</c:v>
                </c:pt>
                <c:pt idx="1576">
                  <c:v>0.2326330462014945</c:v>
                </c:pt>
                <c:pt idx="1577">
                  <c:v>0.22988884659074804</c:v>
                </c:pt>
                <c:pt idx="1578">
                  <c:v>0.23396675721965599</c:v>
                </c:pt>
                <c:pt idx="1579">
                  <c:v>0.23322593249252987</c:v>
                </c:pt>
                <c:pt idx="1580">
                  <c:v>0.2294737423991462</c:v>
                </c:pt>
                <c:pt idx="1581">
                  <c:v>0.22807665863702775</c:v>
                </c:pt>
                <c:pt idx="1582">
                  <c:v>0.23182458501686387</c:v>
                </c:pt>
                <c:pt idx="1583">
                  <c:v>0.23305887901397426</c:v>
                </c:pt>
                <c:pt idx="1584">
                  <c:v>0.23008674605647528</c:v>
                </c:pt>
                <c:pt idx="1585">
                  <c:v>0.23098527577412109</c:v>
                </c:pt>
                <c:pt idx="1586">
                  <c:v>0.23098527577412109</c:v>
                </c:pt>
                <c:pt idx="1587">
                  <c:v>0.23123142360627136</c:v>
                </c:pt>
                <c:pt idx="1588">
                  <c:v>0.22473596735607959</c:v>
                </c:pt>
                <c:pt idx="1589">
                  <c:v>0.22270151848195785</c:v>
                </c:pt>
                <c:pt idx="1590">
                  <c:v>0.22425420888502279</c:v>
                </c:pt>
                <c:pt idx="1591">
                  <c:v>0.20382974906822993</c:v>
                </c:pt>
                <c:pt idx="1592">
                  <c:v>0.21430248351291503</c:v>
                </c:pt>
                <c:pt idx="1593">
                  <c:v>0.21857794771167338</c:v>
                </c:pt>
                <c:pt idx="1594">
                  <c:v>0.2179683538392061</c:v>
                </c:pt>
                <c:pt idx="1595">
                  <c:v>0.21691544810095409</c:v>
                </c:pt>
                <c:pt idx="1596">
                  <c:v>0.21288589724610141</c:v>
                </c:pt>
                <c:pt idx="1597">
                  <c:v>0.21091129713766832</c:v>
                </c:pt>
                <c:pt idx="1598">
                  <c:v>0.21252353656414069</c:v>
                </c:pt>
                <c:pt idx="1599">
                  <c:v>0.21675260157182108</c:v>
                </c:pt>
                <c:pt idx="1600">
                  <c:v>0.21317293964069095</c:v>
                </c:pt>
                <c:pt idx="1601">
                  <c:v>0.20646344984270892</c:v>
                </c:pt>
                <c:pt idx="1602">
                  <c:v>0.20518731659289902</c:v>
                </c:pt>
                <c:pt idx="1603">
                  <c:v>0.20878406755252898</c:v>
                </c:pt>
                <c:pt idx="1604">
                  <c:v>0.21699317096261872</c:v>
                </c:pt>
                <c:pt idx="1605">
                  <c:v>0.21014884844739767</c:v>
                </c:pt>
                <c:pt idx="1606">
                  <c:v>0.20792339601296028</c:v>
                </c:pt>
                <c:pt idx="1607">
                  <c:v>0.21472986972287345</c:v>
                </c:pt>
                <c:pt idx="1608">
                  <c:v>0.2139195093291153</c:v>
                </c:pt>
                <c:pt idx="1609">
                  <c:v>0.2070499713387659</c:v>
                </c:pt>
                <c:pt idx="1610">
                  <c:v>0.19926541041347279</c:v>
                </c:pt>
                <c:pt idx="1611">
                  <c:v>0.19348515595167304</c:v>
                </c:pt>
                <c:pt idx="1612">
                  <c:v>0.20044091378830342</c:v>
                </c:pt>
                <c:pt idx="1613">
                  <c:v>0.20561269984674024</c:v>
                </c:pt>
                <c:pt idx="1614">
                  <c:v>0.21498363920603136</c:v>
                </c:pt>
                <c:pt idx="1615">
                  <c:v>0.22078778926952913</c:v>
                </c:pt>
                <c:pt idx="1616">
                  <c:v>0.22179961530484249</c:v>
                </c:pt>
                <c:pt idx="1617">
                  <c:v>0.22314655924668103</c:v>
                </c:pt>
                <c:pt idx="1618">
                  <c:v>0.22474079659048085</c:v>
                </c:pt>
                <c:pt idx="1619">
                  <c:v>0.21447088615128274</c:v>
                </c:pt>
                <c:pt idx="1620">
                  <c:v>0.21390386838040554</c:v>
                </c:pt>
                <c:pt idx="1621">
                  <c:v>0.22286096569689184</c:v>
                </c:pt>
                <c:pt idx="1622">
                  <c:v>0.22229003072696463</c:v>
                </c:pt>
                <c:pt idx="1623">
                  <c:v>0.21139344224240486</c:v>
                </c:pt>
                <c:pt idx="1624">
                  <c:v>0.21127232712039778</c:v>
                </c:pt>
                <c:pt idx="1625">
                  <c:v>0.21070759370366354</c:v>
                </c:pt>
                <c:pt idx="1626">
                  <c:v>0.20511981984914907</c:v>
                </c:pt>
                <c:pt idx="1627">
                  <c:v>0.20082123606308766</c:v>
                </c:pt>
                <c:pt idx="1628">
                  <c:v>0.19166538930362287</c:v>
                </c:pt>
                <c:pt idx="1629">
                  <c:v>0.19439993984350035</c:v>
                </c:pt>
                <c:pt idx="1630">
                  <c:v>0.19083808984846851</c:v>
                </c:pt>
                <c:pt idx="1631">
                  <c:v>0.19282946160103176</c:v>
                </c:pt>
                <c:pt idx="1632">
                  <c:v>0.19167861737109959</c:v>
                </c:pt>
                <c:pt idx="1633">
                  <c:v>0.1952479796358626</c:v>
                </c:pt>
                <c:pt idx="1634">
                  <c:v>0.20147065811231446</c:v>
                </c:pt>
                <c:pt idx="1635">
                  <c:v>0.20147065811231446</c:v>
                </c:pt>
                <c:pt idx="1636">
                  <c:v>0.20147065811231446</c:v>
                </c:pt>
                <c:pt idx="1637">
                  <c:v>0.20950911953367468</c:v>
                </c:pt>
                <c:pt idx="1638">
                  <c:v>0.20502704357272838</c:v>
                </c:pt>
                <c:pt idx="1639">
                  <c:v>0.2037844161744613</c:v>
                </c:pt>
                <c:pt idx="1640">
                  <c:v>0.20642889025835243</c:v>
                </c:pt>
                <c:pt idx="1641">
                  <c:v>0.21874864942741068</c:v>
                </c:pt>
                <c:pt idx="1642">
                  <c:v>0.22682006775934838</c:v>
                </c:pt>
                <c:pt idx="1643">
                  <c:v>0.22747402314319221</c:v>
                </c:pt>
                <c:pt idx="1644">
                  <c:v>0.23740334087002402</c:v>
                </c:pt>
                <c:pt idx="1645">
                  <c:v>0.22837977904861995</c:v>
                </c:pt>
                <c:pt idx="1646">
                  <c:v>0.23010434177308992</c:v>
                </c:pt>
                <c:pt idx="1647">
                  <c:v>0.22920716947765052</c:v>
                </c:pt>
                <c:pt idx="1648">
                  <c:v>0.233267643070596</c:v>
                </c:pt>
                <c:pt idx="1649">
                  <c:v>0.23801795715170693</c:v>
                </c:pt>
                <c:pt idx="1650">
                  <c:v>0.23698541458998501</c:v>
                </c:pt>
                <c:pt idx="1651">
                  <c:v>0.24405263073037187</c:v>
                </c:pt>
                <c:pt idx="1652">
                  <c:v>0.2398104796359366</c:v>
                </c:pt>
                <c:pt idx="1653">
                  <c:v>0.23501259390601481</c:v>
                </c:pt>
                <c:pt idx="1654">
                  <c:v>0.23558659891245837</c:v>
                </c:pt>
                <c:pt idx="1655">
                  <c:v>0.23780688508739378</c:v>
                </c:pt>
                <c:pt idx="1656">
                  <c:v>0.24003093897458361</c:v>
                </c:pt>
                <c:pt idx="1657">
                  <c:v>0.23945198760831055</c:v>
                </c:pt>
                <c:pt idx="1658">
                  <c:v>0.24147373378117787</c:v>
                </c:pt>
                <c:pt idx="1659">
                  <c:v>0.24309185858623783</c:v>
                </c:pt>
                <c:pt idx="1660">
                  <c:v>0.24271915462868421</c:v>
                </c:pt>
                <c:pt idx="1661">
                  <c:v>0.24816106747687017</c:v>
                </c:pt>
                <c:pt idx="1662">
                  <c:v>0.24849758975456115</c:v>
                </c:pt>
                <c:pt idx="1663">
                  <c:v>0.24716443594858695</c:v>
                </c:pt>
                <c:pt idx="1664">
                  <c:v>0.24595767637338861</c:v>
                </c:pt>
                <c:pt idx="1665">
                  <c:v>0.25536646699397036</c:v>
                </c:pt>
                <c:pt idx="1666">
                  <c:v>0.24763750538490648</c:v>
                </c:pt>
                <c:pt idx="1667">
                  <c:v>0.24072797879809271</c:v>
                </c:pt>
                <c:pt idx="1668">
                  <c:v>0.23648621103057477</c:v>
                </c:pt>
                <c:pt idx="1669">
                  <c:v>0.23594920094922234</c:v>
                </c:pt>
                <c:pt idx="1670">
                  <c:v>0.23594920094922234</c:v>
                </c:pt>
                <c:pt idx="1671">
                  <c:v>0.23788249569164388</c:v>
                </c:pt>
                <c:pt idx="1672">
                  <c:v>0.23591486671108175</c:v>
                </c:pt>
                <c:pt idx="1673">
                  <c:v>0.23271809690973599</c:v>
                </c:pt>
                <c:pt idx="1674">
                  <c:v>0.2279072021050299</c:v>
                </c:pt>
                <c:pt idx="1675">
                  <c:v>0.22864387293594013</c:v>
                </c:pt>
                <c:pt idx="1676">
                  <c:v>0.22590117242067809</c:v>
                </c:pt>
                <c:pt idx="1677">
                  <c:v>0.23005514475203537</c:v>
                </c:pt>
                <c:pt idx="1678">
                  <c:v>0.23177481665635358</c:v>
                </c:pt>
                <c:pt idx="1679">
                  <c:v>0.22318804682995297</c:v>
                </c:pt>
                <c:pt idx="1680">
                  <c:v>0.22261775792833416</c:v>
                </c:pt>
                <c:pt idx="1681">
                  <c:v>0.22095139963448673</c:v>
                </c:pt>
                <c:pt idx="1682">
                  <c:v>0.21207681773235287</c:v>
                </c:pt>
                <c:pt idx="1683">
                  <c:v>0.21272381955949138</c:v>
                </c:pt>
                <c:pt idx="1684">
                  <c:v>0.20540337669495146</c:v>
                </c:pt>
                <c:pt idx="1685">
                  <c:v>0.20121007443594241</c:v>
                </c:pt>
                <c:pt idx="1686">
                  <c:v>0.19144664690494917</c:v>
                </c:pt>
                <c:pt idx="1687">
                  <c:v>0.19355900405001458</c:v>
                </c:pt>
                <c:pt idx="1688">
                  <c:v>0.19137880174582489</c:v>
                </c:pt>
                <c:pt idx="1689">
                  <c:v>0.17857507818011165</c:v>
                </c:pt>
                <c:pt idx="1690">
                  <c:v>0.18076836399086171</c:v>
                </c:pt>
                <c:pt idx="1691">
                  <c:v>0.18288993279246002</c:v>
                </c:pt>
                <c:pt idx="1692">
                  <c:v>0.19017884419848774</c:v>
                </c:pt>
                <c:pt idx="1693">
                  <c:v>0.18997951096567856</c:v>
                </c:pt>
                <c:pt idx="1694">
                  <c:v>0.19700316144442476</c:v>
                </c:pt>
                <c:pt idx="1695">
                  <c:v>0.19708297229687144</c:v>
                </c:pt>
                <c:pt idx="1696">
                  <c:v>0.20202388934741999</c:v>
                </c:pt>
                <c:pt idx="1697">
                  <c:v>0.20157403006538077</c:v>
                </c:pt>
                <c:pt idx="1698">
                  <c:v>0.19208699231537163</c:v>
                </c:pt>
                <c:pt idx="1699">
                  <c:v>0.19774240125387443</c:v>
                </c:pt>
                <c:pt idx="1700">
                  <c:v>0.20573197956808786</c:v>
                </c:pt>
                <c:pt idx="1701">
                  <c:v>0.20114512816287711</c:v>
                </c:pt>
                <c:pt idx="1702">
                  <c:v>0.20114512816287711</c:v>
                </c:pt>
                <c:pt idx="1703">
                  <c:v>0.19686707426569772</c:v>
                </c:pt>
                <c:pt idx="1704">
                  <c:v>0.18267679656510016</c:v>
                </c:pt>
                <c:pt idx="1705">
                  <c:v>0.1951211911450661</c:v>
                </c:pt>
                <c:pt idx="1706">
                  <c:v>0.1951211911450661</c:v>
                </c:pt>
                <c:pt idx="1707">
                  <c:v>0.20428107794164907</c:v>
                </c:pt>
                <c:pt idx="1708">
                  <c:v>0.20028542455521769</c:v>
                </c:pt>
                <c:pt idx="1709">
                  <c:v>0.19729962758429753</c:v>
                </c:pt>
                <c:pt idx="1710">
                  <c:v>0.1976220782654543</c:v>
                </c:pt>
                <c:pt idx="1711">
                  <c:v>0.20323918845778044</c:v>
                </c:pt>
                <c:pt idx="1712">
                  <c:v>0.20743587132151764</c:v>
                </c:pt>
                <c:pt idx="1713">
                  <c:v>0.20828048547715183</c:v>
                </c:pt>
                <c:pt idx="1714">
                  <c:v>0.21416987465178616</c:v>
                </c:pt>
                <c:pt idx="1715">
                  <c:v>0.21816227513440345</c:v>
                </c:pt>
                <c:pt idx="1716">
                  <c:v>0.2142087467655851</c:v>
                </c:pt>
                <c:pt idx="1717">
                  <c:v>0.20509614255158337</c:v>
                </c:pt>
                <c:pt idx="1718">
                  <c:v>0.19752161388925304</c:v>
                </c:pt>
                <c:pt idx="1719">
                  <c:v>0.19636288883871966</c:v>
                </c:pt>
                <c:pt idx="1720">
                  <c:v>0.19252221107996381</c:v>
                </c:pt>
                <c:pt idx="1721">
                  <c:v>0.19313647007963364</c:v>
                </c:pt>
                <c:pt idx="1722">
                  <c:v>0.18540288814482331</c:v>
                </c:pt>
                <c:pt idx="1723">
                  <c:v>0.18249323687472407</c:v>
                </c:pt>
                <c:pt idx="1724">
                  <c:v>0.18292909877813712</c:v>
                </c:pt>
                <c:pt idx="1725">
                  <c:v>0.17716405182778017</c:v>
                </c:pt>
                <c:pt idx="1726">
                  <c:v>0.18693268729714774</c:v>
                </c:pt>
                <c:pt idx="1727">
                  <c:v>0.19487148372083407</c:v>
                </c:pt>
                <c:pt idx="1728">
                  <c:v>0.19374473932360559</c:v>
                </c:pt>
                <c:pt idx="1729">
                  <c:v>0.1989629232063701</c:v>
                </c:pt>
                <c:pt idx="1730">
                  <c:v>0.19542695926511144</c:v>
                </c:pt>
                <c:pt idx="1731">
                  <c:v>0.20841549285767247</c:v>
                </c:pt>
                <c:pt idx="1732">
                  <c:v>0.19539403633992602</c:v>
                </c:pt>
                <c:pt idx="1733">
                  <c:v>0.19539403633992602</c:v>
                </c:pt>
                <c:pt idx="1734">
                  <c:v>0.18242324124891174</c:v>
                </c:pt>
                <c:pt idx="1735">
                  <c:v>0.1738206250025387</c:v>
                </c:pt>
                <c:pt idx="1736">
                  <c:v>0.1738206250025387</c:v>
                </c:pt>
                <c:pt idx="1737">
                  <c:v>0.17895171514674746</c:v>
                </c:pt>
                <c:pt idx="1738">
                  <c:v>0.18209948355616756</c:v>
                </c:pt>
                <c:pt idx="1739">
                  <c:v>0.1978806454652895</c:v>
                </c:pt>
                <c:pt idx="1740">
                  <c:v>0.20805581391174321</c:v>
                </c:pt>
                <c:pt idx="1741">
                  <c:v>0.21270901678772614</c:v>
                </c:pt>
                <c:pt idx="1742">
                  <c:v>0.22313958730394878</c:v>
                </c:pt>
                <c:pt idx="1743">
                  <c:v>0.21469555368364057</c:v>
                </c:pt>
                <c:pt idx="1744">
                  <c:v>0.20729600630991496</c:v>
                </c:pt>
                <c:pt idx="1745">
                  <c:v>0.19739276217594215</c:v>
                </c:pt>
                <c:pt idx="1746">
                  <c:v>0.19531928160003043</c:v>
                </c:pt>
                <c:pt idx="1747">
                  <c:v>0.19535912424802504</c:v>
                </c:pt>
                <c:pt idx="1748">
                  <c:v>0.19264347876996246</c:v>
                </c:pt>
                <c:pt idx="1749">
                  <c:v>0.19085986173349423</c:v>
                </c:pt>
                <c:pt idx="1750">
                  <c:v>0.19626747311346571</c:v>
                </c:pt>
                <c:pt idx="1751">
                  <c:v>0.19277886841578895</c:v>
                </c:pt>
                <c:pt idx="1752">
                  <c:v>0.19203289065373164</c:v>
                </c:pt>
                <c:pt idx="1753">
                  <c:v>0.20223651718770408</c:v>
                </c:pt>
                <c:pt idx="1754">
                  <c:v>0.20794007673438775</c:v>
                </c:pt>
                <c:pt idx="1755">
                  <c:v>0.2122335485277802</c:v>
                </c:pt>
                <c:pt idx="1756">
                  <c:v>0.21575971628433721</c:v>
                </c:pt>
                <c:pt idx="1757">
                  <c:v>0.21349873391061114</c:v>
                </c:pt>
                <c:pt idx="1758">
                  <c:v>0.21402503955946339</c:v>
                </c:pt>
                <c:pt idx="1759">
                  <c:v>0.21337786143212489</c:v>
                </c:pt>
                <c:pt idx="1760">
                  <c:v>0.21035746540410027</c:v>
                </c:pt>
                <c:pt idx="1761">
                  <c:v>0.20695722585453158</c:v>
                </c:pt>
                <c:pt idx="1762">
                  <c:v>0.21268318103019435</c:v>
                </c:pt>
                <c:pt idx="1763">
                  <c:v>0.20958558568693486</c:v>
                </c:pt>
                <c:pt idx="1764">
                  <c:v>0.20705607249894653</c:v>
                </c:pt>
                <c:pt idx="1765">
                  <c:v>0.20266238146862037</c:v>
                </c:pt>
                <c:pt idx="1766">
                  <c:v>0.19985213099272081</c:v>
                </c:pt>
                <c:pt idx="1767">
                  <c:v>0.19388879146956972</c:v>
                </c:pt>
                <c:pt idx="1768">
                  <c:v>0.19722236343485733</c:v>
                </c:pt>
                <c:pt idx="1769">
                  <c:v>0.19825905819947987</c:v>
                </c:pt>
                <c:pt idx="1770">
                  <c:v>0.17851544308280265</c:v>
                </c:pt>
                <c:pt idx="1771">
                  <c:v>0.17628473507803855</c:v>
                </c:pt>
                <c:pt idx="1772">
                  <c:v>0.17417501300960692</c:v>
                </c:pt>
                <c:pt idx="1773">
                  <c:v>0.16020678251930298</c:v>
                </c:pt>
                <c:pt idx="1774">
                  <c:v>0.16700562111896233</c:v>
                </c:pt>
                <c:pt idx="1775">
                  <c:v>0.16070877599611633</c:v>
                </c:pt>
                <c:pt idx="1776">
                  <c:v>0.16070877599611633</c:v>
                </c:pt>
                <c:pt idx="1777">
                  <c:v>0.16855552040835886</c:v>
                </c:pt>
                <c:pt idx="1778">
                  <c:v>0.1719641204925062</c:v>
                </c:pt>
                <c:pt idx="1779">
                  <c:v>0.16993972986023964</c:v>
                </c:pt>
                <c:pt idx="1780">
                  <c:v>0.16993972986023964</c:v>
                </c:pt>
                <c:pt idx="1781">
                  <c:v>0.18255554379139127</c:v>
                </c:pt>
                <c:pt idx="1782">
                  <c:v>0.18279200761368908</c:v>
                </c:pt>
                <c:pt idx="1783">
                  <c:v>0.1846814549271103</c:v>
                </c:pt>
                <c:pt idx="1784">
                  <c:v>0.18658303355979156</c:v>
                </c:pt>
                <c:pt idx="1785">
                  <c:v>0.19225329031531024</c:v>
                </c:pt>
                <c:pt idx="1786">
                  <c:v>0.19300934193359254</c:v>
                </c:pt>
                <c:pt idx="1787">
                  <c:v>0.19316740875782501</c:v>
                </c:pt>
                <c:pt idx="1788">
                  <c:v>0.19800870243590274</c:v>
                </c:pt>
                <c:pt idx="1789">
                  <c:v>0.19900621222434256</c:v>
                </c:pt>
                <c:pt idx="1790">
                  <c:v>0.19696442668423919</c:v>
                </c:pt>
                <c:pt idx="1791">
                  <c:v>0.19864348805785226</c:v>
                </c:pt>
                <c:pt idx="1792">
                  <c:v>0.1957013368430176</c:v>
                </c:pt>
                <c:pt idx="1793">
                  <c:v>0.19874588568638907</c:v>
                </c:pt>
                <c:pt idx="1794">
                  <c:v>0.19684103252486196</c:v>
                </c:pt>
                <c:pt idx="1795">
                  <c:v>0.2012477034722282</c:v>
                </c:pt>
                <c:pt idx="1796">
                  <c:v>0.19359110283437952</c:v>
                </c:pt>
                <c:pt idx="1797">
                  <c:v>0.19359110283437952</c:v>
                </c:pt>
                <c:pt idx="1798">
                  <c:v>0.19303187530231214</c:v>
                </c:pt>
                <c:pt idx="1799">
                  <c:v>0.19303187530231214</c:v>
                </c:pt>
                <c:pt idx="1800">
                  <c:v>0.19844934964405581</c:v>
                </c:pt>
                <c:pt idx="1801">
                  <c:v>0.20692387711053772</c:v>
                </c:pt>
                <c:pt idx="1802">
                  <c:v>0.20524611408229654</c:v>
                </c:pt>
                <c:pt idx="1803">
                  <c:v>0.21148108356177842</c:v>
                </c:pt>
                <c:pt idx="1804">
                  <c:v>0.209944592987934</c:v>
                </c:pt>
                <c:pt idx="1805">
                  <c:v>0.21535128457101438</c:v>
                </c:pt>
                <c:pt idx="1806">
                  <c:v>0.22269063930505784</c:v>
                </c:pt>
                <c:pt idx="1807">
                  <c:v>0.22654592176446786</c:v>
                </c:pt>
                <c:pt idx="1808">
                  <c:v>0.24787823965429512</c:v>
                </c:pt>
                <c:pt idx="1809">
                  <c:v>0.24870227544674894</c:v>
                </c:pt>
                <c:pt idx="1810">
                  <c:v>0.25812118762226177</c:v>
                </c:pt>
                <c:pt idx="1811">
                  <c:v>0.26400678098476571</c:v>
                </c:pt>
                <c:pt idx="1812">
                  <c:v>0.26266845430517738</c:v>
                </c:pt>
                <c:pt idx="1813">
                  <c:v>0.25309299510172734</c:v>
                </c:pt>
                <c:pt idx="1814">
                  <c:v>0.25300946670559266</c:v>
                </c:pt>
                <c:pt idx="1815">
                  <c:v>0.26690065610395286</c:v>
                </c:pt>
                <c:pt idx="1816">
                  <c:v>0.25576525192653676</c:v>
                </c:pt>
                <c:pt idx="1817">
                  <c:v>0.25597451126250936</c:v>
                </c:pt>
                <c:pt idx="1818">
                  <c:v>0.25438159080858846</c:v>
                </c:pt>
                <c:pt idx="1819">
                  <c:v>0.25916983416413419</c:v>
                </c:pt>
                <c:pt idx="1820">
                  <c:v>0.26001040172629963</c:v>
                </c:pt>
                <c:pt idx="1821">
                  <c:v>0.2707324104490425</c:v>
                </c:pt>
                <c:pt idx="1822">
                  <c:v>0.27354108489507611</c:v>
                </c:pt>
                <c:pt idx="1823">
                  <c:v>0.26874379902237289</c:v>
                </c:pt>
                <c:pt idx="1824">
                  <c:v>0.27152891707761473</c:v>
                </c:pt>
                <c:pt idx="1825">
                  <c:v>0.27186790107583314</c:v>
                </c:pt>
                <c:pt idx="1826">
                  <c:v>0.25950831192995261</c:v>
                </c:pt>
                <c:pt idx="1827">
                  <c:v>0.2586697575462984</c:v>
                </c:pt>
                <c:pt idx="1828">
                  <c:v>0.25997307741937892</c:v>
                </c:pt>
                <c:pt idx="1829">
                  <c:v>0.26344697772089476</c:v>
                </c:pt>
                <c:pt idx="1830">
                  <c:v>0.26684449855548098</c:v>
                </c:pt>
                <c:pt idx="1831">
                  <c:v>0.2725616868303431</c:v>
                </c:pt>
                <c:pt idx="1832">
                  <c:v>0.2731128914415959</c:v>
                </c:pt>
                <c:pt idx="1833">
                  <c:v>0.27455196438814689</c:v>
                </c:pt>
                <c:pt idx="1834">
                  <c:v>0.27702566936057171</c:v>
                </c:pt>
                <c:pt idx="1835">
                  <c:v>0.27740900708702632</c:v>
                </c:pt>
                <c:pt idx="1836">
                  <c:v>0.27999829939292309</c:v>
                </c:pt>
                <c:pt idx="1837">
                  <c:v>0.28465303491138871</c:v>
                </c:pt>
                <c:pt idx="1838">
                  <c:v>0.28285199685091644</c:v>
                </c:pt>
                <c:pt idx="1839">
                  <c:v>0.27571390476835966</c:v>
                </c:pt>
                <c:pt idx="1840">
                  <c:v>0.28615820011963278</c:v>
                </c:pt>
                <c:pt idx="1841">
                  <c:v>0.28826581380885496</c:v>
                </c:pt>
                <c:pt idx="1842">
                  <c:v>0.2871512481266858</c:v>
                </c:pt>
                <c:pt idx="1843">
                  <c:v>0.29638742666092499</c:v>
                </c:pt>
                <c:pt idx="1844">
                  <c:v>0.29830303702271088</c:v>
                </c:pt>
                <c:pt idx="1845">
                  <c:v>0.29981596019264645</c:v>
                </c:pt>
                <c:pt idx="1846">
                  <c:v>0.29402770515320453</c:v>
                </c:pt>
                <c:pt idx="1847">
                  <c:v>0.30736372746741436</c:v>
                </c:pt>
                <c:pt idx="1848">
                  <c:v>0.2965206718586828</c:v>
                </c:pt>
                <c:pt idx="1849">
                  <c:v>0.30091524831087479</c:v>
                </c:pt>
                <c:pt idx="1850">
                  <c:v>0.29979788142182917</c:v>
                </c:pt>
                <c:pt idx="1851">
                  <c:v>0.30117201215559541</c:v>
                </c:pt>
                <c:pt idx="1852">
                  <c:v>0.30575333717957442</c:v>
                </c:pt>
                <c:pt idx="1853">
                  <c:v>0.30697090460411514</c:v>
                </c:pt>
                <c:pt idx="1854">
                  <c:v>0.29978250535076523</c:v>
                </c:pt>
                <c:pt idx="1855">
                  <c:v>0.301607312708293</c:v>
                </c:pt>
                <c:pt idx="1856">
                  <c:v>0.30208491901040535</c:v>
                </c:pt>
                <c:pt idx="1857">
                  <c:v>0.31192746756086787</c:v>
                </c:pt>
                <c:pt idx="1858">
                  <c:v>0.31144601018316975</c:v>
                </c:pt>
                <c:pt idx="1859">
                  <c:v>0.31065866998380831</c:v>
                </c:pt>
                <c:pt idx="1860">
                  <c:v>0.3120552173055966</c:v>
                </c:pt>
                <c:pt idx="1861">
                  <c:v>0.30983559532465499</c:v>
                </c:pt>
                <c:pt idx="1862">
                  <c:v>0.30839793785842273</c:v>
                </c:pt>
                <c:pt idx="1863">
                  <c:v>0.30428072600259792</c:v>
                </c:pt>
                <c:pt idx="1864">
                  <c:v>0.29762501416058762</c:v>
                </c:pt>
                <c:pt idx="1865">
                  <c:v>0.29516222977028717</c:v>
                </c:pt>
                <c:pt idx="1866">
                  <c:v>0.29912194220251243</c:v>
                </c:pt>
                <c:pt idx="1867">
                  <c:v>0.29795167858447691</c:v>
                </c:pt>
                <c:pt idx="1868">
                  <c:v>0.29263639542420594</c:v>
                </c:pt>
                <c:pt idx="1869">
                  <c:v>0.2947112567627892</c:v>
                </c:pt>
                <c:pt idx="1870">
                  <c:v>0.29226061194411468</c:v>
                </c:pt>
                <c:pt idx="1871">
                  <c:v>0.29665740963413878</c:v>
                </c:pt>
                <c:pt idx="1872">
                  <c:v>0.29845903995196577</c:v>
                </c:pt>
                <c:pt idx="1873">
                  <c:v>0.30010167581749014</c:v>
                </c:pt>
                <c:pt idx="1874">
                  <c:v>0.29984160346091793</c:v>
                </c:pt>
                <c:pt idx="1875">
                  <c:v>0.28915914298255263</c:v>
                </c:pt>
                <c:pt idx="1876">
                  <c:v>0.28731662757030674</c:v>
                </c:pt>
                <c:pt idx="1877">
                  <c:v>0.28424181499951207</c:v>
                </c:pt>
                <c:pt idx="1878">
                  <c:v>0.28018094420403084</c:v>
                </c:pt>
                <c:pt idx="1879">
                  <c:v>0.27949678978977799</c:v>
                </c:pt>
                <c:pt idx="1880">
                  <c:v>0.27817327453095109</c:v>
                </c:pt>
                <c:pt idx="1881">
                  <c:v>0.27419859027512716</c:v>
                </c:pt>
                <c:pt idx="1882">
                  <c:v>0.27055248786008179</c:v>
                </c:pt>
                <c:pt idx="1883">
                  <c:v>0.2734882735859121</c:v>
                </c:pt>
                <c:pt idx="1884">
                  <c:v>0.27225960957423068</c:v>
                </c:pt>
                <c:pt idx="1885">
                  <c:v>0.26057678349969038</c:v>
                </c:pt>
                <c:pt idx="1886">
                  <c:v>0.26157447032969117</c:v>
                </c:pt>
                <c:pt idx="1887">
                  <c:v>0.26580755149910162</c:v>
                </c:pt>
                <c:pt idx="1888">
                  <c:v>0.26415985782033991</c:v>
                </c:pt>
                <c:pt idx="1889">
                  <c:v>0.25082934494204734</c:v>
                </c:pt>
                <c:pt idx="1890">
                  <c:v>0.24937343983274429</c:v>
                </c:pt>
                <c:pt idx="1891">
                  <c:v>0.24883251341071055</c:v>
                </c:pt>
                <c:pt idx="1892">
                  <c:v>0.24808686739002983</c:v>
                </c:pt>
                <c:pt idx="1893">
                  <c:v>0.24521740525262459</c:v>
                </c:pt>
                <c:pt idx="1894">
                  <c:v>0.23677584378537642</c:v>
                </c:pt>
                <c:pt idx="1895">
                  <c:v>0.23483518474797616</c:v>
                </c:pt>
                <c:pt idx="1896">
                  <c:v>0.22295624097770639</c:v>
                </c:pt>
                <c:pt idx="1897">
                  <c:v>0.22295624097770639</c:v>
                </c:pt>
                <c:pt idx="1898">
                  <c:v>0.22206071951176454</c:v>
                </c:pt>
                <c:pt idx="1899">
                  <c:v>0.2163913258726613</c:v>
                </c:pt>
                <c:pt idx="1900">
                  <c:v>0.21533546534564052</c:v>
                </c:pt>
                <c:pt idx="1901">
                  <c:v>0.21594282949738908</c:v>
                </c:pt>
                <c:pt idx="1902">
                  <c:v>0.21191690322955115</c:v>
                </c:pt>
                <c:pt idx="1903">
                  <c:v>0.21191690322955115</c:v>
                </c:pt>
                <c:pt idx="1904">
                  <c:v>0.20810329385439563</c:v>
                </c:pt>
                <c:pt idx="1905">
                  <c:v>0.20721864860179284</c:v>
                </c:pt>
                <c:pt idx="1906">
                  <c:v>0.21355995308488596</c:v>
                </c:pt>
                <c:pt idx="1907">
                  <c:v>0.22044957112972252</c:v>
                </c:pt>
                <c:pt idx="1908">
                  <c:v>0.21877933864742949</c:v>
                </c:pt>
                <c:pt idx="1909">
                  <c:v>0.22169741683778921</c:v>
                </c:pt>
                <c:pt idx="1910">
                  <c:v>0.22727639586287962</c:v>
                </c:pt>
                <c:pt idx="1911">
                  <c:v>0.22240620020529245</c:v>
                </c:pt>
                <c:pt idx="1912">
                  <c:v>0.22029467851512297</c:v>
                </c:pt>
                <c:pt idx="1913">
                  <c:v>0.21976591933884215</c:v>
                </c:pt>
                <c:pt idx="1914">
                  <c:v>0.21180617202886443</c:v>
                </c:pt>
                <c:pt idx="1915">
                  <c:v>0.21180617202886443</c:v>
                </c:pt>
                <c:pt idx="1916">
                  <c:v>0.20714299357220378</c:v>
                </c:pt>
                <c:pt idx="1917">
                  <c:v>0.20855802617505459</c:v>
                </c:pt>
                <c:pt idx="1918">
                  <c:v>0.2028515488417193</c:v>
                </c:pt>
                <c:pt idx="1919">
                  <c:v>0.2028515488417193</c:v>
                </c:pt>
                <c:pt idx="1920">
                  <c:v>0.20488420443082811</c:v>
                </c:pt>
                <c:pt idx="1921">
                  <c:v>0.21056676074839387</c:v>
                </c:pt>
                <c:pt idx="1922">
                  <c:v>0.21169557015760643</c:v>
                </c:pt>
                <c:pt idx="1923">
                  <c:v>0.20792760895741291</c:v>
                </c:pt>
                <c:pt idx="1924">
                  <c:v>0.20296538559678079</c:v>
                </c:pt>
                <c:pt idx="1925">
                  <c:v>0.2038086422016987</c:v>
                </c:pt>
                <c:pt idx="1926">
                  <c:v>0.20065520635179257</c:v>
                </c:pt>
                <c:pt idx="1927">
                  <c:v>0.19798937378615289</c:v>
                </c:pt>
                <c:pt idx="1928">
                  <c:v>0.200604819839451</c:v>
                </c:pt>
                <c:pt idx="1929">
                  <c:v>0.20538815649062192</c:v>
                </c:pt>
                <c:pt idx="1930">
                  <c:v>0.20482537930647604</c:v>
                </c:pt>
                <c:pt idx="1931">
                  <c:v>0.20228421620346615</c:v>
                </c:pt>
                <c:pt idx="1932">
                  <c:v>0.20176367744491386</c:v>
                </c:pt>
                <c:pt idx="1933">
                  <c:v>0.20080380189478197</c:v>
                </c:pt>
                <c:pt idx="1934">
                  <c:v>0.20592439176025334</c:v>
                </c:pt>
                <c:pt idx="1935">
                  <c:v>0.2166856165398845</c:v>
                </c:pt>
                <c:pt idx="1936">
                  <c:v>0.21875047579545104</c:v>
                </c:pt>
                <c:pt idx="1937">
                  <c:v>0.21793743320872028</c:v>
                </c:pt>
                <c:pt idx="1938">
                  <c:v>0.21874836455770952</c:v>
                </c:pt>
                <c:pt idx="1939">
                  <c:v>0.20962421664353759</c:v>
                </c:pt>
                <c:pt idx="1940">
                  <c:v>0.21254132814088744</c:v>
                </c:pt>
                <c:pt idx="1941">
                  <c:v>0.20784025172714027</c:v>
                </c:pt>
                <c:pt idx="1942">
                  <c:v>0.2128668474351576</c:v>
                </c:pt>
                <c:pt idx="1943">
                  <c:v>0.20632254760084234</c:v>
                </c:pt>
                <c:pt idx="1944">
                  <c:v>0.2068048837368468</c:v>
                </c:pt>
                <c:pt idx="1945">
                  <c:v>0.21095743481100149</c:v>
                </c:pt>
                <c:pt idx="1946">
                  <c:v>0.2089859742741822</c:v>
                </c:pt>
                <c:pt idx="1947">
                  <c:v>0.2099951450050892</c:v>
                </c:pt>
                <c:pt idx="1948">
                  <c:v>0.20790088747258229</c:v>
                </c:pt>
                <c:pt idx="1949">
                  <c:v>0.2024992909090424</c:v>
                </c:pt>
                <c:pt idx="1950">
                  <c:v>0.2041404657071153</c:v>
                </c:pt>
                <c:pt idx="1951">
                  <c:v>0.2041404657071153</c:v>
                </c:pt>
                <c:pt idx="1952">
                  <c:v>0.21102901445793765</c:v>
                </c:pt>
                <c:pt idx="1953">
                  <c:v>0.20392767961351566</c:v>
                </c:pt>
                <c:pt idx="1954">
                  <c:v>0.20392767961351566</c:v>
                </c:pt>
                <c:pt idx="1955">
                  <c:v>0.20153845388670644</c:v>
                </c:pt>
                <c:pt idx="1956">
                  <c:v>0.2014583459823498</c:v>
                </c:pt>
                <c:pt idx="1957">
                  <c:v>0.19804452315571686</c:v>
                </c:pt>
                <c:pt idx="1958">
                  <c:v>0.19991852669568844</c:v>
                </c:pt>
                <c:pt idx="1959">
                  <c:v>0.20467841201380876</c:v>
                </c:pt>
                <c:pt idx="1960">
                  <c:v>0.21121379241254568</c:v>
                </c:pt>
                <c:pt idx="1961">
                  <c:v>0.20928202869957913</c:v>
                </c:pt>
                <c:pt idx="1962">
                  <c:v>0.20843476846816289</c:v>
                </c:pt>
                <c:pt idx="1963">
                  <c:v>0.20410530926127901</c:v>
                </c:pt>
                <c:pt idx="1964">
                  <c:v>0.20914145858793609</c:v>
                </c:pt>
                <c:pt idx="1965">
                  <c:v>0.2092623606443953</c:v>
                </c:pt>
                <c:pt idx="1966">
                  <c:v>0.21079460535455929</c:v>
                </c:pt>
                <c:pt idx="1967">
                  <c:v>0.20802251961400997</c:v>
                </c:pt>
                <c:pt idx="1968">
                  <c:v>0.20509722308733025</c:v>
                </c:pt>
                <c:pt idx="1969">
                  <c:v>0.20941445570353867</c:v>
                </c:pt>
                <c:pt idx="1970">
                  <c:v>0.21639090910984193</c:v>
                </c:pt>
                <c:pt idx="1971">
                  <c:v>0.21639090910984193</c:v>
                </c:pt>
                <c:pt idx="1972">
                  <c:v>0.21643145412200848</c:v>
                </c:pt>
                <c:pt idx="1973">
                  <c:v>0.21212696129630548</c:v>
                </c:pt>
                <c:pt idx="1974">
                  <c:v>0.21224819824063235</c:v>
                </c:pt>
                <c:pt idx="1975">
                  <c:v>0.21224819824063235</c:v>
                </c:pt>
                <c:pt idx="1976">
                  <c:v>0.21458363201804764</c:v>
                </c:pt>
                <c:pt idx="1977">
                  <c:v>0.21703042274078421</c:v>
                </c:pt>
                <c:pt idx="1978">
                  <c:v>0.21909586717321616</c:v>
                </c:pt>
                <c:pt idx="1979">
                  <c:v>0.21913650234764637</c:v>
                </c:pt>
                <c:pt idx="1980">
                  <c:v>0.21390252519729924</c:v>
                </c:pt>
                <c:pt idx="1981">
                  <c:v>0.21317505647021773</c:v>
                </c:pt>
                <c:pt idx="1982">
                  <c:v>0.21321549833492104</c:v>
                </c:pt>
                <c:pt idx="1983">
                  <c:v>0.21732402839285303</c:v>
                </c:pt>
                <c:pt idx="1984">
                  <c:v>0.21402899986908364</c:v>
                </c:pt>
                <c:pt idx="1985">
                  <c:v>0.21402899986908364</c:v>
                </c:pt>
                <c:pt idx="1986">
                  <c:v>0.20935726769885354</c:v>
                </c:pt>
                <c:pt idx="1987">
                  <c:v>0.20566050181611972</c:v>
                </c:pt>
                <c:pt idx="1988">
                  <c:v>0.20566050181611972</c:v>
                </c:pt>
                <c:pt idx="1989">
                  <c:v>0.20634448476103406</c:v>
                </c:pt>
                <c:pt idx="1990">
                  <c:v>0.2049151169250234</c:v>
                </c:pt>
                <c:pt idx="1991">
                  <c:v>0.2089983848504493</c:v>
                </c:pt>
                <c:pt idx="1992">
                  <c:v>0.21084934712628867</c:v>
                </c:pt>
                <c:pt idx="1993">
                  <c:v>0.20732765127030128</c:v>
                </c:pt>
                <c:pt idx="1994">
                  <c:v>0.20752833738624332</c:v>
                </c:pt>
                <c:pt idx="1995">
                  <c:v>0.20728692827597461</c:v>
                </c:pt>
                <c:pt idx="1996">
                  <c:v>0.2095489808076374</c:v>
                </c:pt>
                <c:pt idx="1997">
                  <c:v>0.21248772215949874</c:v>
                </c:pt>
                <c:pt idx="1998">
                  <c:v>0.21053307861359927</c:v>
                </c:pt>
                <c:pt idx="1999">
                  <c:v>0.20875501972309962</c:v>
                </c:pt>
                <c:pt idx="2000">
                  <c:v>0.20883559801943363</c:v>
                </c:pt>
                <c:pt idx="2001">
                  <c:v>0.20351187330180465</c:v>
                </c:pt>
                <c:pt idx="2002">
                  <c:v>0.20231076284986549</c:v>
                </c:pt>
                <c:pt idx="2003">
                  <c:v>0.20059237445467093</c:v>
                </c:pt>
                <c:pt idx="2004">
                  <c:v>0.19371890841826844</c:v>
                </c:pt>
                <c:pt idx="2005">
                  <c:v>0.19471603450288488</c:v>
                </c:pt>
                <c:pt idx="2006">
                  <c:v>0.20148746417888441</c:v>
                </c:pt>
                <c:pt idx="2007">
                  <c:v>0.19928068644357944</c:v>
                </c:pt>
                <c:pt idx="2008">
                  <c:v>0.19725688155894128</c:v>
                </c:pt>
                <c:pt idx="2009">
                  <c:v>0.19753637193696272</c:v>
                </c:pt>
                <c:pt idx="2010">
                  <c:v>0.19511123686589849</c:v>
                </c:pt>
                <c:pt idx="2011">
                  <c:v>0.19352515505952717</c:v>
                </c:pt>
                <c:pt idx="2012">
                  <c:v>0.18769164417732753</c:v>
                </c:pt>
                <c:pt idx="2013">
                  <c:v>0.18578828892202259</c:v>
                </c:pt>
                <c:pt idx="2014">
                  <c:v>0.18566969823327084</c:v>
                </c:pt>
                <c:pt idx="2015">
                  <c:v>0.17847649767007967</c:v>
                </c:pt>
                <c:pt idx="2016">
                  <c:v>0.18267011796819865</c:v>
                </c:pt>
                <c:pt idx="2017">
                  <c:v>0.18456846812510008</c:v>
                </c:pt>
                <c:pt idx="2018">
                  <c:v>0.17149400513452906</c:v>
                </c:pt>
                <c:pt idx="2019">
                  <c:v>0.17628807533688251</c:v>
                </c:pt>
                <c:pt idx="2020">
                  <c:v>0.17180108665085947</c:v>
                </c:pt>
                <c:pt idx="2021">
                  <c:v>0.17316659606121654</c:v>
                </c:pt>
                <c:pt idx="2022">
                  <c:v>0.17890487494320295</c:v>
                </c:pt>
                <c:pt idx="2023">
                  <c:v>0.17831601127133268</c:v>
                </c:pt>
                <c:pt idx="2024">
                  <c:v>0.17714004640698722</c:v>
                </c:pt>
                <c:pt idx="2025">
                  <c:v>0.18170417540170059</c:v>
                </c:pt>
                <c:pt idx="2026">
                  <c:v>0.18146652749676995</c:v>
                </c:pt>
                <c:pt idx="2027">
                  <c:v>0.17533047075782471</c:v>
                </c:pt>
                <c:pt idx="2028">
                  <c:v>0.17689549320671127</c:v>
                </c:pt>
                <c:pt idx="2029">
                  <c:v>0.18207977833994105</c:v>
                </c:pt>
                <c:pt idx="2030">
                  <c:v>0.18200098352712679</c:v>
                </c:pt>
                <c:pt idx="2031">
                  <c:v>0.18817186506288319</c:v>
                </c:pt>
                <c:pt idx="2032">
                  <c:v>0.19693848978645545</c:v>
                </c:pt>
                <c:pt idx="2033">
                  <c:v>0.20788434840329306</c:v>
                </c:pt>
                <c:pt idx="2034">
                  <c:v>0.20740100127349193</c:v>
                </c:pt>
                <c:pt idx="2035">
                  <c:v>0.20740100127349193</c:v>
                </c:pt>
                <c:pt idx="2036">
                  <c:v>0.19580674949144439</c:v>
                </c:pt>
                <c:pt idx="2037">
                  <c:v>0.19370159142379606</c:v>
                </c:pt>
                <c:pt idx="2038">
                  <c:v>0.19338344066474478</c:v>
                </c:pt>
                <c:pt idx="2039">
                  <c:v>0.18675361642004806</c:v>
                </c:pt>
                <c:pt idx="2040">
                  <c:v>0.18557569642377847</c:v>
                </c:pt>
                <c:pt idx="2041">
                  <c:v>0.19230037876138906</c:v>
                </c:pt>
                <c:pt idx="2042">
                  <c:v>0.19194258128704078</c:v>
                </c:pt>
                <c:pt idx="2043">
                  <c:v>0.19162632175674688</c:v>
                </c:pt>
                <c:pt idx="2044">
                  <c:v>0.19031840915722098</c:v>
                </c:pt>
                <c:pt idx="2045">
                  <c:v>0.19143145133178918</c:v>
                </c:pt>
                <c:pt idx="2046">
                  <c:v>0.19334309753236756</c:v>
                </c:pt>
                <c:pt idx="2047">
                  <c:v>0.19621863418616314</c:v>
                </c:pt>
                <c:pt idx="2048">
                  <c:v>0.19868572770666693</c:v>
                </c:pt>
                <c:pt idx="2049">
                  <c:v>0.18661773763054268</c:v>
                </c:pt>
                <c:pt idx="2050">
                  <c:v>0.17927609155332735</c:v>
                </c:pt>
                <c:pt idx="2051">
                  <c:v>0.18255692616999242</c:v>
                </c:pt>
                <c:pt idx="2052">
                  <c:v>0.18513029217601806</c:v>
                </c:pt>
                <c:pt idx="2053">
                  <c:v>0.18516995782609702</c:v>
                </c:pt>
                <c:pt idx="2054">
                  <c:v>0.1859612054876647</c:v>
                </c:pt>
                <c:pt idx="2055">
                  <c:v>0.18611931256932568</c:v>
                </c:pt>
                <c:pt idx="2056">
                  <c:v>0.18611931256932568</c:v>
                </c:pt>
                <c:pt idx="2057">
                  <c:v>0.18307776508196483</c:v>
                </c:pt>
                <c:pt idx="2058">
                  <c:v>0.18272305455748183</c:v>
                </c:pt>
                <c:pt idx="2059">
                  <c:v>0.18327550768612633</c:v>
                </c:pt>
                <c:pt idx="2060">
                  <c:v>0.17744064325544473</c:v>
                </c:pt>
                <c:pt idx="2061">
                  <c:v>0.1692131943258397</c:v>
                </c:pt>
                <c:pt idx="2062">
                  <c:v>0.16628282315621679</c:v>
                </c:pt>
                <c:pt idx="2063">
                  <c:v>0.17119933225522277</c:v>
                </c:pt>
                <c:pt idx="2064">
                  <c:v>0.16289795135926077</c:v>
                </c:pt>
                <c:pt idx="2065">
                  <c:v>0.16390754672193797</c:v>
                </c:pt>
                <c:pt idx="2066">
                  <c:v>0.16565866402653739</c:v>
                </c:pt>
                <c:pt idx="2067">
                  <c:v>0.16565866402653739</c:v>
                </c:pt>
                <c:pt idx="2068">
                  <c:v>0.17225414786855264</c:v>
                </c:pt>
                <c:pt idx="2069">
                  <c:v>0.17882099078822455</c:v>
                </c:pt>
                <c:pt idx="2070">
                  <c:v>0.17602448556807682</c:v>
                </c:pt>
                <c:pt idx="2071">
                  <c:v>0.17978290356193005</c:v>
                </c:pt>
                <c:pt idx="2072">
                  <c:v>0.17363403553188728</c:v>
                </c:pt>
                <c:pt idx="2073">
                  <c:v>0.16913730931132265</c:v>
                </c:pt>
                <c:pt idx="2074">
                  <c:v>0.17107624501609631</c:v>
                </c:pt>
                <c:pt idx="2075">
                  <c:v>0.18436150333102619</c:v>
                </c:pt>
                <c:pt idx="2076">
                  <c:v>0.18770773111122918</c:v>
                </c:pt>
                <c:pt idx="2077">
                  <c:v>0.18361585346504672</c:v>
                </c:pt>
                <c:pt idx="2078">
                  <c:v>0.17709355570146923</c:v>
                </c:pt>
                <c:pt idx="2079">
                  <c:v>0.17748618200000021</c:v>
                </c:pt>
                <c:pt idx="2080">
                  <c:v>0.17514058578463265</c:v>
                </c:pt>
                <c:pt idx="2081">
                  <c:v>0.18564706948551568</c:v>
                </c:pt>
                <c:pt idx="2082">
                  <c:v>0.18647635927291595</c:v>
                </c:pt>
                <c:pt idx="2083">
                  <c:v>0.18687171963515747</c:v>
                </c:pt>
                <c:pt idx="2084">
                  <c:v>0.18504905204462552</c:v>
                </c:pt>
                <c:pt idx="2085">
                  <c:v>0.18516915431078118</c:v>
                </c:pt>
                <c:pt idx="2086">
                  <c:v>0.1871908194395866</c:v>
                </c:pt>
                <c:pt idx="2087">
                  <c:v>0.18443356474320449</c:v>
                </c:pt>
                <c:pt idx="2088">
                  <c:v>0.17981110864604211</c:v>
                </c:pt>
                <c:pt idx="2089">
                  <c:v>0.18278915589581901</c:v>
                </c:pt>
                <c:pt idx="2090">
                  <c:v>0.18530707548181935</c:v>
                </c:pt>
                <c:pt idx="2091">
                  <c:v>0.17847197592444486</c:v>
                </c:pt>
                <c:pt idx="2092">
                  <c:v>0.18023176745236058</c:v>
                </c:pt>
                <c:pt idx="2093">
                  <c:v>0.17901470901507177</c:v>
                </c:pt>
                <c:pt idx="2094">
                  <c:v>0.18146145963818983</c:v>
                </c:pt>
                <c:pt idx="2095">
                  <c:v>0.18118514054299806</c:v>
                </c:pt>
                <c:pt idx="2096">
                  <c:v>0.17877463256979498</c:v>
                </c:pt>
                <c:pt idx="2097">
                  <c:v>0.18194876927278014</c:v>
                </c:pt>
                <c:pt idx="2098">
                  <c:v>0.18356189665456624</c:v>
                </c:pt>
                <c:pt idx="2099">
                  <c:v>0.1867516759836394</c:v>
                </c:pt>
                <c:pt idx="2100">
                  <c:v>0.18635635560929287</c:v>
                </c:pt>
                <c:pt idx="2101">
                  <c:v>0.18118185688501032</c:v>
                </c:pt>
                <c:pt idx="2102">
                  <c:v>0.17690131331518377</c:v>
                </c:pt>
                <c:pt idx="2103">
                  <c:v>0.17374073161189774</c:v>
                </c:pt>
                <c:pt idx="2104">
                  <c:v>0.16296099194408065</c:v>
                </c:pt>
                <c:pt idx="2105">
                  <c:v>0.16993561080308162</c:v>
                </c:pt>
                <c:pt idx="2106">
                  <c:v>0.1694685239739977</c:v>
                </c:pt>
                <c:pt idx="2107">
                  <c:v>0.1694685239739977</c:v>
                </c:pt>
                <c:pt idx="2108">
                  <c:v>0.17017104828631457</c:v>
                </c:pt>
                <c:pt idx="2109">
                  <c:v>0.16367744326912592</c:v>
                </c:pt>
                <c:pt idx="2110">
                  <c:v>0.16930910529185339</c:v>
                </c:pt>
                <c:pt idx="2111">
                  <c:v>0.16559450527358299</c:v>
                </c:pt>
                <c:pt idx="2112">
                  <c:v>0.16524472196601203</c:v>
                </c:pt>
                <c:pt idx="2113">
                  <c:v>0.16283751082807774</c:v>
                </c:pt>
                <c:pt idx="2114">
                  <c:v>0.16701479821738463</c:v>
                </c:pt>
                <c:pt idx="2115">
                  <c:v>0.16461288870894109</c:v>
                </c:pt>
                <c:pt idx="2116">
                  <c:v>0.16414390128736001</c:v>
                </c:pt>
                <c:pt idx="2117">
                  <c:v>0.16734052777480457</c:v>
                </c:pt>
                <c:pt idx="2118">
                  <c:v>0.17480261633024496</c:v>
                </c:pt>
                <c:pt idx="2119">
                  <c:v>0.16377373847913446</c:v>
                </c:pt>
                <c:pt idx="2120">
                  <c:v>0.16771677925778961</c:v>
                </c:pt>
                <c:pt idx="2121">
                  <c:v>0.16220314301669059</c:v>
                </c:pt>
                <c:pt idx="2122">
                  <c:v>0.1609275248919424</c:v>
                </c:pt>
                <c:pt idx="2123">
                  <c:v>0.14649655410274987</c:v>
                </c:pt>
                <c:pt idx="2124">
                  <c:v>0.1621679761274295</c:v>
                </c:pt>
                <c:pt idx="2125">
                  <c:v>0.1708196690906143</c:v>
                </c:pt>
                <c:pt idx="2126">
                  <c:v>0.1708196690906143</c:v>
                </c:pt>
                <c:pt idx="2127">
                  <c:v>0.16400574442413518</c:v>
                </c:pt>
                <c:pt idx="2128">
                  <c:v>0.16751886153416562</c:v>
                </c:pt>
                <c:pt idx="2129">
                  <c:v>0.16120532829118228</c:v>
                </c:pt>
                <c:pt idx="2130">
                  <c:v>0.15061956495125273</c:v>
                </c:pt>
                <c:pt idx="2131">
                  <c:v>0.1426960907503414</c:v>
                </c:pt>
                <c:pt idx="2132">
                  <c:v>0.15580050968002301</c:v>
                </c:pt>
                <c:pt idx="2133">
                  <c:v>0.15630113969051052</c:v>
                </c:pt>
                <c:pt idx="2134">
                  <c:v>0.15526233794772915</c:v>
                </c:pt>
                <c:pt idx="2135">
                  <c:v>0.15526233794772915</c:v>
                </c:pt>
                <c:pt idx="2136">
                  <c:v>0.15193137813978219</c:v>
                </c:pt>
                <c:pt idx="2137">
                  <c:v>0.15696670745324326</c:v>
                </c:pt>
                <c:pt idx="2138">
                  <c:v>0.15769898945166316</c:v>
                </c:pt>
                <c:pt idx="2139">
                  <c:v>0.17709179624837712</c:v>
                </c:pt>
                <c:pt idx="2140">
                  <c:v>0.17571691721077998</c:v>
                </c:pt>
                <c:pt idx="2141">
                  <c:v>0.18371497198277509</c:v>
                </c:pt>
                <c:pt idx="2142">
                  <c:v>0.18010701899660297</c:v>
                </c:pt>
                <c:pt idx="2143">
                  <c:v>0.17928209870252565</c:v>
                </c:pt>
                <c:pt idx="2144">
                  <c:v>0.17554817824768465</c:v>
                </c:pt>
                <c:pt idx="2145">
                  <c:v>0.17554817824768465</c:v>
                </c:pt>
                <c:pt idx="2146">
                  <c:v>0.18445389110603383</c:v>
                </c:pt>
                <c:pt idx="2147">
                  <c:v>0.19022950643243264</c:v>
                </c:pt>
                <c:pt idx="2148">
                  <c:v>0.19399608061054718</c:v>
                </c:pt>
                <c:pt idx="2149">
                  <c:v>0.19535235154604114</c:v>
                </c:pt>
                <c:pt idx="2150">
                  <c:v>0.19571117256565573</c:v>
                </c:pt>
                <c:pt idx="2151">
                  <c:v>0.19610953052841817</c:v>
                </c:pt>
                <c:pt idx="2152">
                  <c:v>0.19603003104125905</c:v>
                </c:pt>
                <c:pt idx="2153">
                  <c:v>0.19960741036464347</c:v>
                </c:pt>
                <c:pt idx="2154">
                  <c:v>0.19635968565173889</c:v>
                </c:pt>
                <c:pt idx="2155">
                  <c:v>0.19420644888651828</c:v>
                </c:pt>
                <c:pt idx="2156">
                  <c:v>0.19269760817023496</c:v>
                </c:pt>
                <c:pt idx="2157">
                  <c:v>0.19079537590171358</c:v>
                </c:pt>
                <c:pt idx="2158">
                  <c:v>0.19393981979960295</c:v>
                </c:pt>
                <c:pt idx="2159">
                  <c:v>0.18929270161890566</c:v>
                </c:pt>
                <c:pt idx="2160">
                  <c:v>0.19032252995742294</c:v>
                </c:pt>
                <c:pt idx="2161">
                  <c:v>0.19467113976151662</c:v>
                </c:pt>
                <c:pt idx="2162">
                  <c:v>0.19467113976151662</c:v>
                </c:pt>
                <c:pt idx="2163">
                  <c:v>0.19300326803190559</c:v>
                </c:pt>
                <c:pt idx="2164">
                  <c:v>0.19284424333420302</c:v>
                </c:pt>
                <c:pt idx="2165">
                  <c:v>0.20109224564400141</c:v>
                </c:pt>
                <c:pt idx="2166">
                  <c:v>0.20201394364516423</c:v>
                </c:pt>
                <c:pt idx="2167">
                  <c:v>0.20969767797883998</c:v>
                </c:pt>
                <c:pt idx="2168">
                  <c:v>0.21431718928019627</c:v>
                </c:pt>
                <c:pt idx="2169">
                  <c:v>0.21037731438989238</c:v>
                </c:pt>
                <c:pt idx="2170">
                  <c:v>0.20828657077930357</c:v>
                </c:pt>
                <c:pt idx="2171">
                  <c:v>0.20885096469532138</c:v>
                </c:pt>
                <c:pt idx="2172">
                  <c:v>0.19753343192563699</c:v>
                </c:pt>
                <c:pt idx="2173">
                  <c:v>0.18816506803317279</c:v>
                </c:pt>
                <c:pt idx="2174">
                  <c:v>0.18776888091876187</c:v>
                </c:pt>
                <c:pt idx="2175">
                  <c:v>0.1889554640064639</c:v>
                </c:pt>
                <c:pt idx="2176">
                  <c:v>0.18388117248371105</c:v>
                </c:pt>
                <c:pt idx="2177">
                  <c:v>0.18214988938382004</c:v>
                </c:pt>
                <c:pt idx="2178">
                  <c:v>0.18234698006592875</c:v>
                </c:pt>
                <c:pt idx="2179">
                  <c:v>0.17748129958592962</c:v>
                </c:pt>
                <c:pt idx="2180">
                  <c:v>0.17946418417287791</c:v>
                </c:pt>
                <c:pt idx="2181">
                  <c:v>0.17934622595785266</c:v>
                </c:pt>
                <c:pt idx="2182">
                  <c:v>0.18213076564296138</c:v>
                </c:pt>
                <c:pt idx="2183">
                  <c:v>0.18173694519017669</c:v>
                </c:pt>
                <c:pt idx="2184">
                  <c:v>0.18339602450796111</c:v>
                </c:pt>
                <c:pt idx="2185">
                  <c:v>0.18581209512476482</c:v>
                </c:pt>
                <c:pt idx="2186">
                  <c:v>0.18994552395972475</c:v>
                </c:pt>
                <c:pt idx="2187">
                  <c:v>0.18856831650785399</c:v>
                </c:pt>
                <c:pt idx="2188">
                  <c:v>0.18856831650785399</c:v>
                </c:pt>
                <c:pt idx="2189">
                  <c:v>0.18856831650785399</c:v>
                </c:pt>
                <c:pt idx="2190">
                  <c:v>0.18745672519628176</c:v>
                </c:pt>
                <c:pt idx="2191">
                  <c:v>0.18757549462347867</c:v>
                </c:pt>
                <c:pt idx="2192">
                  <c:v>0.18737763132514451</c:v>
                </c:pt>
                <c:pt idx="2193">
                  <c:v>0.18194832059514643</c:v>
                </c:pt>
                <c:pt idx="2194">
                  <c:v>0.17845593940895732</c:v>
                </c:pt>
                <c:pt idx="2195">
                  <c:v>0.17573923270878877</c:v>
                </c:pt>
                <c:pt idx="2196">
                  <c:v>0.18081218302885604</c:v>
                </c:pt>
                <c:pt idx="2197">
                  <c:v>0.17663331878562416</c:v>
                </c:pt>
                <c:pt idx="2198">
                  <c:v>0.17479568151642999</c:v>
                </c:pt>
                <c:pt idx="2199">
                  <c:v>0.17346725637210914</c:v>
                </c:pt>
                <c:pt idx="2200">
                  <c:v>0.16671827919008098</c:v>
                </c:pt>
                <c:pt idx="2201">
                  <c:v>0.1738762391054669</c:v>
                </c:pt>
                <c:pt idx="2202">
                  <c:v>0.17034399235851461</c:v>
                </c:pt>
                <c:pt idx="2203">
                  <c:v>0.16764598621401938</c:v>
                </c:pt>
                <c:pt idx="2204">
                  <c:v>0.17381901874975281</c:v>
                </c:pt>
                <c:pt idx="2205">
                  <c:v>0.17206355398862239</c:v>
                </c:pt>
                <c:pt idx="2206">
                  <c:v>0.17042724454584524</c:v>
                </c:pt>
                <c:pt idx="2207">
                  <c:v>0.17788461125324928</c:v>
                </c:pt>
                <c:pt idx="2208">
                  <c:v>0.17772760183906544</c:v>
                </c:pt>
                <c:pt idx="2209">
                  <c:v>0.18343153974844539</c:v>
                </c:pt>
                <c:pt idx="2210">
                  <c:v>0.18955365824787407</c:v>
                </c:pt>
                <c:pt idx="2211">
                  <c:v>0.19165401720468567</c:v>
                </c:pt>
                <c:pt idx="2212">
                  <c:v>0.19034607420701866</c:v>
                </c:pt>
                <c:pt idx="2213">
                  <c:v>0.18971189930051291</c:v>
                </c:pt>
                <c:pt idx="2214">
                  <c:v>0.1938601612434101</c:v>
                </c:pt>
                <c:pt idx="2215">
                  <c:v>0.19514782024007782</c:v>
                </c:pt>
                <c:pt idx="2216">
                  <c:v>0.19447018567049823</c:v>
                </c:pt>
                <c:pt idx="2217">
                  <c:v>0.19207645142815855</c:v>
                </c:pt>
                <c:pt idx="2218">
                  <c:v>0.19001731978835834</c:v>
                </c:pt>
                <c:pt idx="2219">
                  <c:v>0.18954169331092197</c:v>
                </c:pt>
                <c:pt idx="2220">
                  <c:v>0.18926426303987642</c:v>
                </c:pt>
                <c:pt idx="2221">
                  <c:v>0.19124307577904642</c:v>
                </c:pt>
                <c:pt idx="2222">
                  <c:v>0.1898529202199768</c:v>
                </c:pt>
                <c:pt idx="2223">
                  <c:v>0.19155593740849008</c:v>
                </c:pt>
                <c:pt idx="2224">
                  <c:v>0.19720882695647313</c:v>
                </c:pt>
                <c:pt idx="2225">
                  <c:v>0.19573883388730295</c:v>
                </c:pt>
                <c:pt idx="2226">
                  <c:v>0.19450578451792544</c:v>
                </c:pt>
                <c:pt idx="2227">
                  <c:v>0.19378993988912119</c:v>
                </c:pt>
                <c:pt idx="2228">
                  <c:v>0.19671049025962617</c:v>
                </c:pt>
                <c:pt idx="2229">
                  <c:v>0.19743306897414925</c:v>
                </c:pt>
                <c:pt idx="2230">
                  <c:v>0.19028572258755561</c:v>
                </c:pt>
                <c:pt idx="2231">
                  <c:v>0.19455541698135015</c:v>
                </c:pt>
                <c:pt idx="2232">
                  <c:v>0.20010562546067545</c:v>
                </c:pt>
                <c:pt idx="2233">
                  <c:v>0.19696188984495455</c:v>
                </c:pt>
                <c:pt idx="2234">
                  <c:v>0.19162353494928408</c:v>
                </c:pt>
                <c:pt idx="2235">
                  <c:v>0.19258047054218208</c:v>
                </c:pt>
                <c:pt idx="2236">
                  <c:v>0.18783335901658327</c:v>
                </c:pt>
                <c:pt idx="2237">
                  <c:v>0.19024372572444359</c:v>
                </c:pt>
                <c:pt idx="2238">
                  <c:v>0.18948942677358538</c:v>
                </c:pt>
                <c:pt idx="2239">
                  <c:v>0.18493498616780624</c:v>
                </c:pt>
                <c:pt idx="2240">
                  <c:v>0.18628096452425758</c:v>
                </c:pt>
                <c:pt idx="2241">
                  <c:v>0.18403555784843029</c:v>
                </c:pt>
                <c:pt idx="2242">
                  <c:v>0.18770719306203199</c:v>
                </c:pt>
                <c:pt idx="2243">
                  <c:v>0.18719141956352225</c:v>
                </c:pt>
                <c:pt idx="2244">
                  <c:v>0.18278245768817269</c:v>
                </c:pt>
                <c:pt idx="2245">
                  <c:v>0.17727664267375243</c:v>
                </c:pt>
                <c:pt idx="2246">
                  <c:v>0.17633529163353034</c:v>
                </c:pt>
                <c:pt idx="2247">
                  <c:v>0.1769240481340475</c:v>
                </c:pt>
                <c:pt idx="2248">
                  <c:v>0.17822152007361991</c:v>
                </c:pt>
                <c:pt idx="2249">
                  <c:v>0.18262451084845899</c:v>
                </c:pt>
                <c:pt idx="2250">
                  <c:v>0.18108247112144404</c:v>
                </c:pt>
                <c:pt idx="2251">
                  <c:v>0.18473253486096319</c:v>
                </c:pt>
                <c:pt idx="2252">
                  <c:v>0.18465354742590945</c:v>
                </c:pt>
                <c:pt idx="2253">
                  <c:v>0.18806721423616923</c:v>
                </c:pt>
                <c:pt idx="2254">
                  <c:v>0.18941675051878248</c:v>
                </c:pt>
                <c:pt idx="2255">
                  <c:v>0.1932474267252009</c:v>
                </c:pt>
                <c:pt idx="2256">
                  <c:v>0.20097054151488325</c:v>
                </c:pt>
                <c:pt idx="2257">
                  <c:v>0.19938158647375137</c:v>
                </c:pt>
                <c:pt idx="2258">
                  <c:v>0.20181538699308543</c:v>
                </c:pt>
                <c:pt idx="2259">
                  <c:v>0.20237597264837492</c:v>
                </c:pt>
                <c:pt idx="2260">
                  <c:v>0.20329948770074147</c:v>
                </c:pt>
                <c:pt idx="2261">
                  <c:v>0.20233838546457972</c:v>
                </c:pt>
                <c:pt idx="2262">
                  <c:v>0.20229831019005284</c:v>
                </c:pt>
                <c:pt idx="2263">
                  <c:v>0.20795626792749133</c:v>
                </c:pt>
                <c:pt idx="2264">
                  <c:v>0.21379870901608822</c:v>
                </c:pt>
                <c:pt idx="2265">
                  <c:v>0.2130294824509944</c:v>
                </c:pt>
                <c:pt idx="2266">
                  <c:v>0.21266546437898648</c:v>
                </c:pt>
                <c:pt idx="2267">
                  <c:v>0.21278671880079036</c:v>
                </c:pt>
                <c:pt idx="2268">
                  <c:v>0.21278671880079036</c:v>
                </c:pt>
                <c:pt idx="2269">
                  <c:v>0.21286758203071399</c:v>
                </c:pt>
                <c:pt idx="2270">
                  <c:v>0.21262469275175921</c:v>
                </c:pt>
                <c:pt idx="2271">
                  <c:v>0.21181743312313372</c:v>
                </c:pt>
                <c:pt idx="2272">
                  <c:v>0.20938893476467313</c:v>
                </c:pt>
                <c:pt idx="2273">
                  <c:v>0.21212402614615344</c:v>
                </c:pt>
                <c:pt idx="2274">
                  <c:v>0.2044117249208981</c:v>
                </c:pt>
                <c:pt idx="2275">
                  <c:v>0.2014951721427849</c:v>
                </c:pt>
                <c:pt idx="2276">
                  <c:v>0.20241773339727498</c:v>
                </c:pt>
                <c:pt idx="2277">
                  <c:v>0.19942245959836513</c:v>
                </c:pt>
                <c:pt idx="2278">
                  <c:v>0.20182059146473241</c:v>
                </c:pt>
                <c:pt idx="2279">
                  <c:v>0.20069784369517385</c:v>
                </c:pt>
                <c:pt idx="2280">
                  <c:v>0.20109794297293515</c:v>
                </c:pt>
                <c:pt idx="2281">
                  <c:v>0.20257261341768329</c:v>
                </c:pt>
                <c:pt idx="2282">
                  <c:v>0.20025658923739265</c:v>
                </c:pt>
                <c:pt idx="2283">
                  <c:v>0.19862070794150011</c:v>
                </c:pt>
                <c:pt idx="2284">
                  <c:v>0.19563072169489182</c:v>
                </c:pt>
              </c:numCache>
            </c:numRef>
          </c:val>
          <c:extLst xmlns:c16r2="http://schemas.microsoft.com/office/drawing/2015/06/chart">
            <c:ext xmlns:c16="http://schemas.microsoft.com/office/drawing/2014/chart" uri="{C3380CC4-5D6E-409C-BE32-E72D297353CC}">
              <c16:uniqueId val="{00000000-798A-40F2-A035-18F56C2C6924}"/>
            </c:ext>
          </c:extLst>
        </c:ser>
        <c:dLbls>
          <c:showLegendKey val="0"/>
          <c:showVal val="0"/>
          <c:showCatName val="0"/>
          <c:showSerName val="0"/>
          <c:showPercent val="0"/>
          <c:showBubbleSize val="0"/>
        </c:dLbls>
        <c:axId val="2019955104"/>
        <c:axId val="2019956736"/>
      </c:areaChart>
      <c:dateAx>
        <c:axId val="2019955104"/>
        <c:scaling>
          <c:orientation val="minMax"/>
        </c:scaling>
        <c:delete val="0"/>
        <c:axPos val="b"/>
        <c:numFmt formatCode="mmm\-yy" sourceLinked="0"/>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800" b="0" i="0" u="none" strike="noStrike" kern="1200" baseline="0">
                <a:solidFill>
                  <a:sysClr val="windowText" lastClr="000000"/>
                </a:solidFill>
                <a:latin typeface="Figtree" pitchFamily="2" charset="0"/>
                <a:ea typeface="+mn-ea"/>
                <a:cs typeface="+mn-cs"/>
              </a:defRPr>
            </a:pPr>
            <a:endParaRPr lang="en-US"/>
          </a:p>
        </c:txPr>
        <c:crossAx val="2019956736"/>
        <c:crosses val="autoZero"/>
        <c:auto val="1"/>
        <c:lblOffset val="100"/>
        <c:baseTimeUnit val="days"/>
        <c:majorUnit val="2"/>
        <c:majorTimeUnit val="months"/>
      </c:dateAx>
      <c:valAx>
        <c:axId val="2019956736"/>
        <c:scaling>
          <c:orientation val="minMax"/>
          <c:max val="0.45"/>
          <c:min val="-0.1"/>
        </c:scaling>
        <c:delete val="0"/>
        <c:axPos val="l"/>
        <c:majorGridlines>
          <c:spPr>
            <a:ln w="9525" cap="flat" cmpd="sng" algn="ctr">
              <a:solidFill>
                <a:schemeClr val="tx1">
                  <a:alpha val="10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800" b="0" i="0" u="none" strike="noStrike" kern="1200" baseline="0">
                <a:solidFill>
                  <a:sysClr val="windowText" lastClr="000000"/>
                </a:solidFill>
                <a:latin typeface="Figtree" pitchFamily="2" charset="0"/>
                <a:ea typeface="+mn-ea"/>
                <a:cs typeface="+mn-cs"/>
              </a:defRPr>
            </a:pPr>
            <a:endParaRPr lang="en-US"/>
          </a:p>
        </c:txPr>
        <c:crossAx val="2019955104"/>
        <c:crosses val="autoZero"/>
        <c:crossBetween val="midCat"/>
      </c:valAx>
      <c:spPr>
        <a:noFill/>
        <a:ln>
          <a:noFill/>
        </a:ln>
        <a:effectLst/>
      </c:spPr>
    </c:plotArea>
    <c:plotVisOnly val="1"/>
    <c:dispBlanksAs val="zero"/>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6350" cap="flat" cmpd="sng" algn="ctr">
      <a:noFill/>
      <a:round/>
    </a:ln>
    <a:effectLst/>
  </c:spPr>
  <c:txPr>
    <a:bodyPr/>
    <a:lstStyle/>
    <a:p>
      <a:pPr>
        <a:defRPr lang="en-US" sz="800" b="0" i="0" u="none" strike="noStrike" kern="1200" baseline="0">
          <a:solidFill>
            <a:sysClr val="windowText" lastClr="000000"/>
          </a:solidFill>
          <a:latin typeface="Figtree" pitchFamily="2" charset="0"/>
          <a:ea typeface="+mn-ea"/>
          <a:cs typeface="+mn-cs"/>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200" b="1" i="0" u="none" strike="noStrike" kern="1200" spc="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lineChart>
        <c:grouping val="standard"/>
        <c:varyColors val="0"/>
        <c:ser>
          <c:idx val="0"/>
          <c:order val="0"/>
          <c:tx>
            <c:strRef>
              <c:f>'Success Stories 1'!$B$1</c:f>
              <c:strCache>
                <c:ptCount val="1"/>
                <c:pt idx="0">
                  <c:v>Radico Khaitan</c:v>
                </c:pt>
              </c:strCache>
            </c:strRef>
          </c:tx>
          <c:spPr>
            <a:ln w="12700" cap="rnd">
              <a:solidFill>
                <a:schemeClr val="tx1"/>
              </a:solidFill>
              <a:round/>
            </a:ln>
            <a:effectLst/>
          </c:spPr>
          <c:marker>
            <c:symbol val="none"/>
          </c:marker>
          <c:cat>
            <c:numRef>
              <c:f>'Success Stories 1'!$A$2:$A$2369</c:f>
              <c:numCache>
                <c:formatCode>m/d/yyyy</c:formatCode>
                <c:ptCount val="2368"/>
                <c:pt idx="0">
                  <c:v>42737</c:v>
                </c:pt>
                <c:pt idx="1">
                  <c:v>42738</c:v>
                </c:pt>
                <c:pt idx="2">
                  <c:v>42739</c:v>
                </c:pt>
                <c:pt idx="3">
                  <c:v>42740</c:v>
                </c:pt>
                <c:pt idx="4">
                  <c:v>42741</c:v>
                </c:pt>
                <c:pt idx="5">
                  <c:v>42744</c:v>
                </c:pt>
                <c:pt idx="6">
                  <c:v>42745</c:v>
                </c:pt>
                <c:pt idx="7">
                  <c:v>42746</c:v>
                </c:pt>
                <c:pt idx="8">
                  <c:v>42747</c:v>
                </c:pt>
                <c:pt idx="9">
                  <c:v>42748</c:v>
                </c:pt>
                <c:pt idx="10">
                  <c:v>42751</c:v>
                </c:pt>
                <c:pt idx="11">
                  <c:v>42752</c:v>
                </c:pt>
                <c:pt idx="12">
                  <c:v>42753</c:v>
                </c:pt>
                <c:pt idx="13">
                  <c:v>42754</c:v>
                </c:pt>
                <c:pt idx="14">
                  <c:v>42755</c:v>
                </c:pt>
                <c:pt idx="15">
                  <c:v>42758</c:v>
                </c:pt>
                <c:pt idx="16">
                  <c:v>42759</c:v>
                </c:pt>
                <c:pt idx="17">
                  <c:v>42760</c:v>
                </c:pt>
                <c:pt idx="18">
                  <c:v>42762</c:v>
                </c:pt>
                <c:pt idx="19">
                  <c:v>42765</c:v>
                </c:pt>
                <c:pt idx="20">
                  <c:v>42766</c:v>
                </c:pt>
                <c:pt idx="21">
                  <c:v>42767</c:v>
                </c:pt>
                <c:pt idx="22">
                  <c:v>42768</c:v>
                </c:pt>
                <c:pt idx="23">
                  <c:v>42769</c:v>
                </c:pt>
                <c:pt idx="24">
                  <c:v>42772</c:v>
                </c:pt>
                <c:pt idx="25">
                  <c:v>42773</c:v>
                </c:pt>
                <c:pt idx="26">
                  <c:v>42774</c:v>
                </c:pt>
                <c:pt idx="27">
                  <c:v>42775</c:v>
                </c:pt>
                <c:pt idx="28">
                  <c:v>42776</c:v>
                </c:pt>
                <c:pt idx="29">
                  <c:v>42779</c:v>
                </c:pt>
                <c:pt idx="30">
                  <c:v>42780</c:v>
                </c:pt>
                <c:pt idx="31">
                  <c:v>42781</c:v>
                </c:pt>
                <c:pt idx="32">
                  <c:v>42782</c:v>
                </c:pt>
                <c:pt idx="33">
                  <c:v>42783</c:v>
                </c:pt>
                <c:pt idx="34">
                  <c:v>42786</c:v>
                </c:pt>
                <c:pt idx="35">
                  <c:v>42787</c:v>
                </c:pt>
                <c:pt idx="36">
                  <c:v>42788</c:v>
                </c:pt>
                <c:pt idx="37">
                  <c:v>42789</c:v>
                </c:pt>
                <c:pt idx="38">
                  <c:v>42793</c:v>
                </c:pt>
                <c:pt idx="39">
                  <c:v>42794</c:v>
                </c:pt>
                <c:pt idx="40">
                  <c:v>42795</c:v>
                </c:pt>
                <c:pt idx="41">
                  <c:v>42796</c:v>
                </c:pt>
                <c:pt idx="42">
                  <c:v>42797</c:v>
                </c:pt>
                <c:pt idx="43">
                  <c:v>42800</c:v>
                </c:pt>
                <c:pt idx="44">
                  <c:v>42801</c:v>
                </c:pt>
                <c:pt idx="45">
                  <c:v>42802</c:v>
                </c:pt>
                <c:pt idx="46">
                  <c:v>42803</c:v>
                </c:pt>
                <c:pt idx="47">
                  <c:v>42804</c:v>
                </c:pt>
                <c:pt idx="48">
                  <c:v>42808</c:v>
                </c:pt>
                <c:pt idx="49">
                  <c:v>42809</c:v>
                </c:pt>
                <c:pt idx="50">
                  <c:v>42810</c:v>
                </c:pt>
                <c:pt idx="51">
                  <c:v>42811</c:v>
                </c:pt>
                <c:pt idx="52">
                  <c:v>42814</c:v>
                </c:pt>
                <c:pt idx="53">
                  <c:v>42815</c:v>
                </c:pt>
                <c:pt idx="54">
                  <c:v>42816</c:v>
                </c:pt>
                <c:pt idx="55">
                  <c:v>42817</c:v>
                </c:pt>
                <c:pt idx="56">
                  <c:v>42818</c:v>
                </c:pt>
                <c:pt idx="57">
                  <c:v>42821</c:v>
                </c:pt>
                <c:pt idx="58">
                  <c:v>42822</c:v>
                </c:pt>
                <c:pt idx="59">
                  <c:v>42823</c:v>
                </c:pt>
                <c:pt idx="60">
                  <c:v>42824</c:v>
                </c:pt>
                <c:pt idx="61">
                  <c:v>42825</c:v>
                </c:pt>
                <c:pt idx="62">
                  <c:v>42828</c:v>
                </c:pt>
                <c:pt idx="63">
                  <c:v>42830</c:v>
                </c:pt>
                <c:pt idx="64">
                  <c:v>42831</c:v>
                </c:pt>
                <c:pt idx="65">
                  <c:v>42832</c:v>
                </c:pt>
                <c:pt idx="66">
                  <c:v>42835</c:v>
                </c:pt>
                <c:pt idx="67">
                  <c:v>42836</c:v>
                </c:pt>
                <c:pt idx="68">
                  <c:v>42837</c:v>
                </c:pt>
                <c:pt idx="69">
                  <c:v>42838</c:v>
                </c:pt>
                <c:pt idx="70">
                  <c:v>42842</c:v>
                </c:pt>
                <c:pt idx="71">
                  <c:v>42843</c:v>
                </c:pt>
                <c:pt idx="72">
                  <c:v>42844</c:v>
                </c:pt>
                <c:pt idx="73">
                  <c:v>42845</c:v>
                </c:pt>
                <c:pt idx="74">
                  <c:v>42846</c:v>
                </c:pt>
                <c:pt idx="75">
                  <c:v>42849</c:v>
                </c:pt>
                <c:pt idx="76">
                  <c:v>42850</c:v>
                </c:pt>
                <c:pt idx="77">
                  <c:v>42851</c:v>
                </c:pt>
                <c:pt idx="78">
                  <c:v>42852</c:v>
                </c:pt>
                <c:pt idx="79">
                  <c:v>42853</c:v>
                </c:pt>
                <c:pt idx="80">
                  <c:v>42857</c:v>
                </c:pt>
                <c:pt idx="81">
                  <c:v>42858</c:v>
                </c:pt>
                <c:pt idx="82">
                  <c:v>42859</c:v>
                </c:pt>
                <c:pt idx="83">
                  <c:v>42860</c:v>
                </c:pt>
                <c:pt idx="84">
                  <c:v>42863</c:v>
                </c:pt>
                <c:pt idx="85">
                  <c:v>42864</c:v>
                </c:pt>
                <c:pt idx="86">
                  <c:v>42865</c:v>
                </c:pt>
                <c:pt idx="87">
                  <c:v>42866</c:v>
                </c:pt>
                <c:pt idx="88">
                  <c:v>42867</c:v>
                </c:pt>
                <c:pt idx="89">
                  <c:v>42870</c:v>
                </c:pt>
                <c:pt idx="90">
                  <c:v>42871</c:v>
                </c:pt>
                <c:pt idx="91">
                  <c:v>42872</c:v>
                </c:pt>
                <c:pt idx="92">
                  <c:v>42873</c:v>
                </c:pt>
                <c:pt idx="93">
                  <c:v>42874</c:v>
                </c:pt>
                <c:pt idx="94">
                  <c:v>42877</c:v>
                </c:pt>
                <c:pt idx="95">
                  <c:v>42878</c:v>
                </c:pt>
                <c:pt idx="96">
                  <c:v>42879</c:v>
                </c:pt>
                <c:pt idx="97">
                  <c:v>42880</c:v>
                </c:pt>
                <c:pt idx="98">
                  <c:v>42881</c:v>
                </c:pt>
                <c:pt idx="99">
                  <c:v>42884</c:v>
                </c:pt>
                <c:pt idx="100">
                  <c:v>42885</c:v>
                </c:pt>
                <c:pt idx="101">
                  <c:v>42886</c:v>
                </c:pt>
                <c:pt idx="102">
                  <c:v>42887</c:v>
                </c:pt>
                <c:pt idx="103">
                  <c:v>42888</c:v>
                </c:pt>
                <c:pt idx="104">
                  <c:v>42891</c:v>
                </c:pt>
                <c:pt idx="105">
                  <c:v>42892</c:v>
                </c:pt>
                <c:pt idx="106">
                  <c:v>42893</c:v>
                </c:pt>
                <c:pt idx="107">
                  <c:v>42894</c:v>
                </c:pt>
                <c:pt idx="108">
                  <c:v>42895</c:v>
                </c:pt>
                <c:pt idx="109">
                  <c:v>42898</c:v>
                </c:pt>
                <c:pt idx="110">
                  <c:v>42899</c:v>
                </c:pt>
                <c:pt idx="111">
                  <c:v>42900</c:v>
                </c:pt>
                <c:pt idx="112">
                  <c:v>42901</c:v>
                </c:pt>
                <c:pt idx="113">
                  <c:v>42902</c:v>
                </c:pt>
                <c:pt idx="114">
                  <c:v>42905</c:v>
                </c:pt>
                <c:pt idx="115">
                  <c:v>42906</c:v>
                </c:pt>
                <c:pt idx="116">
                  <c:v>42907</c:v>
                </c:pt>
                <c:pt idx="117">
                  <c:v>42908</c:v>
                </c:pt>
                <c:pt idx="118">
                  <c:v>42909</c:v>
                </c:pt>
                <c:pt idx="119">
                  <c:v>42913</c:v>
                </c:pt>
                <c:pt idx="120">
                  <c:v>42914</c:v>
                </c:pt>
                <c:pt idx="121">
                  <c:v>42915</c:v>
                </c:pt>
                <c:pt idx="122">
                  <c:v>42916</c:v>
                </c:pt>
                <c:pt idx="123">
                  <c:v>42919</c:v>
                </c:pt>
                <c:pt idx="124">
                  <c:v>42920</c:v>
                </c:pt>
                <c:pt idx="125">
                  <c:v>42921</c:v>
                </c:pt>
                <c:pt idx="126">
                  <c:v>42922</c:v>
                </c:pt>
                <c:pt idx="127">
                  <c:v>42923</c:v>
                </c:pt>
                <c:pt idx="128">
                  <c:v>42926</c:v>
                </c:pt>
                <c:pt idx="129">
                  <c:v>42927</c:v>
                </c:pt>
                <c:pt idx="130">
                  <c:v>42928</c:v>
                </c:pt>
                <c:pt idx="131">
                  <c:v>42929</c:v>
                </c:pt>
                <c:pt idx="132">
                  <c:v>42930</c:v>
                </c:pt>
                <c:pt idx="133">
                  <c:v>42933</c:v>
                </c:pt>
                <c:pt idx="134">
                  <c:v>42934</c:v>
                </c:pt>
                <c:pt idx="135">
                  <c:v>42935</c:v>
                </c:pt>
                <c:pt idx="136">
                  <c:v>42936</c:v>
                </c:pt>
                <c:pt idx="137">
                  <c:v>42937</c:v>
                </c:pt>
                <c:pt idx="138">
                  <c:v>42940</c:v>
                </c:pt>
                <c:pt idx="139">
                  <c:v>42941</c:v>
                </c:pt>
                <c:pt idx="140">
                  <c:v>42942</c:v>
                </c:pt>
                <c:pt idx="141">
                  <c:v>42943</c:v>
                </c:pt>
                <c:pt idx="142">
                  <c:v>42944</c:v>
                </c:pt>
                <c:pt idx="143">
                  <c:v>42947</c:v>
                </c:pt>
                <c:pt idx="144">
                  <c:v>42948</c:v>
                </c:pt>
                <c:pt idx="145">
                  <c:v>42949</c:v>
                </c:pt>
                <c:pt idx="146">
                  <c:v>42950</c:v>
                </c:pt>
                <c:pt idx="147">
                  <c:v>42951</c:v>
                </c:pt>
                <c:pt idx="148">
                  <c:v>42954</c:v>
                </c:pt>
                <c:pt idx="149">
                  <c:v>42955</c:v>
                </c:pt>
                <c:pt idx="150">
                  <c:v>42956</c:v>
                </c:pt>
                <c:pt idx="151">
                  <c:v>42957</c:v>
                </c:pt>
                <c:pt idx="152">
                  <c:v>42958</c:v>
                </c:pt>
                <c:pt idx="153">
                  <c:v>42961</c:v>
                </c:pt>
                <c:pt idx="154">
                  <c:v>42963</c:v>
                </c:pt>
                <c:pt idx="155">
                  <c:v>42964</c:v>
                </c:pt>
                <c:pt idx="156">
                  <c:v>42965</c:v>
                </c:pt>
                <c:pt idx="157">
                  <c:v>42968</c:v>
                </c:pt>
                <c:pt idx="158">
                  <c:v>42969</c:v>
                </c:pt>
                <c:pt idx="159">
                  <c:v>42970</c:v>
                </c:pt>
                <c:pt idx="160">
                  <c:v>42971</c:v>
                </c:pt>
                <c:pt idx="161">
                  <c:v>42975</c:v>
                </c:pt>
                <c:pt idx="162">
                  <c:v>42976</c:v>
                </c:pt>
                <c:pt idx="163">
                  <c:v>42977</c:v>
                </c:pt>
                <c:pt idx="164">
                  <c:v>42978</c:v>
                </c:pt>
                <c:pt idx="165">
                  <c:v>42979</c:v>
                </c:pt>
                <c:pt idx="166">
                  <c:v>42982</c:v>
                </c:pt>
                <c:pt idx="167">
                  <c:v>42983</c:v>
                </c:pt>
                <c:pt idx="168">
                  <c:v>42984</c:v>
                </c:pt>
                <c:pt idx="169">
                  <c:v>42985</c:v>
                </c:pt>
                <c:pt idx="170">
                  <c:v>42986</c:v>
                </c:pt>
                <c:pt idx="171">
                  <c:v>42989</c:v>
                </c:pt>
                <c:pt idx="172">
                  <c:v>42990</c:v>
                </c:pt>
                <c:pt idx="173">
                  <c:v>42991</c:v>
                </c:pt>
                <c:pt idx="174">
                  <c:v>42992</c:v>
                </c:pt>
                <c:pt idx="175">
                  <c:v>42993</c:v>
                </c:pt>
                <c:pt idx="176">
                  <c:v>42996</c:v>
                </c:pt>
                <c:pt idx="177">
                  <c:v>42997</c:v>
                </c:pt>
                <c:pt idx="178">
                  <c:v>42998</c:v>
                </c:pt>
                <c:pt idx="179">
                  <c:v>42999</c:v>
                </c:pt>
                <c:pt idx="180">
                  <c:v>43000</c:v>
                </c:pt>
                <c:pt idx="181">
                  <c:v>43003</c:v>
                </c:pt>
                <c:pt idx="182">
                  <c:v>43004</c:v>
                </c:pt>
                <c:pt idx="183">
                  <c:v>43005</c:v>
                </c:pt>
                <c:pt idx="184">
                  <c:v>43006</c:v>
                </c:pt>
                <c:pt idx="185">
                  <c:v>43007</c:v>
                </c:pt>
                <c:pt idx="186">
                  <c:v>43011</c:v>
                </c:pt>
                <c:pt idx="187">
                  <c:v>43012</c:v>
                </c:pt>
                <c:pt idx="188">
                  <c:v>43013</c:v>
                </c:pt>
                <c:pt idx="189">
                  <c:v>43014</c:v>
                </c:pt>
                <c:pt idx="190">
                  <c:v>43017</c:v>
                </c:pt>
                <c:pt idx="191">
                  <c:v>43018</c:v>
                </c:pt>
                <c:pt idx="192">
                  <c:v>43019</c:v>
                </c:pt>
                <c:pt idx="193">
                  <c:v>43020</c:v>
                </c:pt>
                <c:pt idx="194">
                  <c:v>43021</c:v>
                </c:pt>
                <c:pt idx="195">
                  <c:v>43024</c:v>
                </c:pt>
                <c:pt idx="196">
                  <c:v>43025</c:v>
                </c:pt>
                <c:pt idx="197">
                  <c:v>43026</c:v>
                </c:pt>
                <c:pt idx="198">
                  <c:v>43027</c:v>
                </c:pt>
                <c:pt idx="199">
                  <c:v>43031</c:v>
                </c:pt>
                <c:pt idx="200">
                  <c:v>43032</c:v>
                </c:pt>
                <c:pt idx="201">
                  <c:v>43033</c:v>
                </c:pt>
                <c:pt idx="202">
                  <c:v>43034</c:v>
                </c:pt>
                <c:pt idx="203">
                  <c:v>43035</c:v>
                </c:pt>
                <c:pt idx="204">
                  <c:v>43038</c:v>
                </c:pt>
                <c:pt idx="205">
                  <c:v>43039</c:v>
                </c:pt>
                <c:pt idx="206">
                  <c:v>43040</c:v>
                </c:pt>
                <c:pt idx="207">
                  <c:v>43041</c:v>
                </c:pt>
                <c:pt idx="208">
                  <c:v>43042</c:v>
                </c:pt>
                <c:pt idx="209">
                  <c:v>43045</c:v>
                </c:pt>
                <c:pt idx="210">
                  <c:v>43046</c:v>
                </c:pt>
                <c:pt idx="211">
                  <c:v>43047</c:v>
                </c:pt>
                <c:pt idx="212">
                  <c:v>43048</c:v>
                </c:pt>
                <c:pt idx="213">
                  <c:v>43049</c:v>
                </c:pt>
                <c:pt idx="214">
                  <c:v>43052</c:v>
                </c:pt>
                <c:pt idx="215">
                  <c:v>43053</c:v>
                </c:pt>
                <c:pt idx="216">
                  <c:v>43054</c:v>
                </c:pt>
                <c:pt idx="217">
                  <c:v>43055</c:v>
                </c:pt>
                <c:pt idx="218">
                  <c:v>43056</c:v>
                </c:pt>
                <c:pt idx="219">
                  <c:v>43059</c:v>
                </c:pt>
                <c:pt idx="220">
                  <c:v>43060</c:v>
                </c:pt>
                <c:pt idx="221">
                  <c:v>43061</c:v>
                </c:pt>
                <c:pt idx="222">
                  <c:v>43062</c:v>
                </c:pt>
                <c:pt idx="223">
                  <c:v>43063</c:v>
                </c:pt>
                <c:pt idx="224">
                  <c:v>43066</c:v>
                </c:pt>
                <c:pt idx="225">
                  <c:v>43067</c:v>
                </c:pt>
                <c:pt idx="226">
                  <c:v>43068</c:v>
                </c:pt>
                <c:pt idx="227">
                  <c:v>43069</c:v>
                </c:pt>
                <c:pt idx="228">
                  <c:v>43070</c:v>
                </c:pt>
                <c:pt idx="229">
                  <c:v>43073</c:v>
                </c:pt>
                <c:pt idx="230">
                  <c:v>43074</c:v>
                </c:pt>
                <c:pt idx="231">
                  <c:v>43075</c:v>
                </c:pt>
                <c:pt idx="232">
                  <c:v>43076</c:v>
                </c:pt>
                <c:pt idx="233">
                  <c:v>43077</c:v>
                </c:pt>
                <c:pt idx="234">
                  <c:v>43080</c:v>
                </c:pt>
                <c:pt idx="235">
                  <c:v>43081</c:v>
                </c:pt>
                <c:pt idx="236">
                  <c:v>43082</c:v>
                </c:pt>
                <c:pt idx="237">
                  <c:v>43083</c:v>
                </c:pt>
                <c:pt idx="238">
                  <c:v>43084</c:v>
                </c:pt>
                <c:pt idx="239">
                  <c:v>43087</c:v>
                </c:pt>
                <c:pt idx="240">
                  <c:v>43088</c:v>
                </c:pt>
                <c:pt idx="241">
                  <c:v>43089</c:v>
                </c:pt>
                <c:pt idx="242">
                  <c:v>43090</c:v>
                </c:pt>
                <c:pt idx="243">
                  <c:v>43091</c:v>
                </c:pt>
                <c:pt idx="244">
                  <c:v>43095</c:v>
                </c:pt>
                <c:pt idx="245">
                  <c:v>43096</c:v>
                </c:pt>
                <c:pt idx="246">
                  <c:v>43097</c:v>
                </c:pt>
                <c:pt idx="247">
                  <c:v>43098</c:v>
                </c:pt>
                <c:pt idx="248">
                  <c:v>43101</c:v>
                </c:pt>
                <c:pt idx="249">
                  <c:v>43102</c:v>
                </c:pt>
                <c:pt idx="250">
                  <c:v>43103</c:v>
                </c:pt>
                <c:pt idx="251">
                  <c:v>43104</c:v>
                </c:pt>
                <c:pt idx="252">
                  <c:v>43105</c:v>
                </c:pt>
                <c:pt idx="253">
                  <c:v>43108</c:v>
                </c:pt>
                <c:pt idx="254">
                  <c:v>43109</c:v>
                </c:pt>
                <c:pt idx="255">
                  <c:v>43110</c:v>
                </c:pt>
                <c:pt idx="256">
                  <c:v>43111</c:v>
                </c:pt>
                <c:pt idx="257">
                  <c:v>43112</c:v>
                </c:pt>
                <c:pt idx="258">
                  <c:v>43115</c:v>
                </c:pt>
                <c:pt idx="259">
                  <c:v>43116</c:v>
                </c:pt>
                <c:pt idx="260">
                  <c:v>43117</c:v>
                </c:pt>
                <c:pt idx="261">
                  <c:v>43118</c:v>
                </c:pt>
                <c:pt idx="262">
                  <c:v>43119</c:v>
                </c:pt>
                <c:pt idx="263">
                  <c:v>43122</c:v>
                </c:pt>
                <c:pt idx="264">
                  <c:v>43123</c:v>
                </c:pt>
                <c:pt idx="265">
                  <c:v>43124</c:v>
                </c:pt>
                <c:pt idx="266">
                  <c:v>43125</c:v>
                </c:pt>
                <c:pt idx="267">
                  <c:v>43129</c:v>
                </c:pt>
                <c:pt idx="268">
                  <c:v>43130</c:v>
                </c:pt>
                <c:pt idx="269">
                  <c:v>43131</c:v>
                </c:pt>
                <c:pt idx="270">
                  <c:v>43132</c:v>
                </c:pt>
                <c:pt idx="271">
                  <c:v>43133</c:v>
                </c:pt>
                <c:pt idx="272">
                  <c:v>43136</c:v>
                </c:pt>
                <c:pt idx="273">
                  <c:v>43137</c:v>
                </c:pt>
                <c:pt idx="274">
                  <c:v>43138</c:v>
                </c:pt>
                <c:pt idx="275">
                  <c:v>43139</c:v>
                </c:pt>
                <c:pt idx="276">
                  <c:v>43140</c:v>
                </c:pt>
                <c:pt idx="277">
                  <c:v>43143</c:v>
                </c:pt>
                <c:pt idx="278">
                  <c:v>43145</c:v>
                </c:pt>
                <c:pt idx="279">
                  <c:v>43146</c:v>
                </c:pt>
                <c:pt idx="280">
                  <c:v>43147</c:v>
                </c:pt>
                <c:pt idx="281">
                  <c:v>43150</c:v>
                </c:pt>
                <c:pt idx="282">
                  <c:v>43151</c:v>
                </c:pt>
                <c:pt idx="283">
                  <c:v>43152</c:v>
                </c:pt>
                <c:pt idx="284">
                  <c:v>43153</c:v>
                </c:pt>
                <c:pt idx="285">
                  <c:v>43154</c:v>
                </c:pt>
                <c:pt idx="286">
                  <c:v>43157</c:v>
                </c:pt>
                <c:pt idx="287">
                  <c:v>43158</c:v>
                </c:pt>
                <c:pt idx="288">
                  <c:v>43159</c:v>
                </c:pt>
                <c:pt idx="289">
                  <c:v>43160</c:v>
                </c:pt>
                <c:pt idx="290">
                  <c:v>43164</c:v>
                </c:pt>
                <c:pt idx="291">
                  <c:v>43165</c:v>
                </c:pt>
                <c:pt idx="292">
                  <c:v>43166</c:v>
                </c:pt>
                <c:pt idx="293">
                  <c:v>43167</c:v>
                </c:pt>
                <c:pt idx="294">
                  <c:v>43168</c:v>
                </c:pt>
                <c:pt idx="295">
                  <c:v>43171</c:v>
                </c:pt>
                <c:pt idx="296">
                  <c:v>43172</c:v>
                </c:pt>
                <c:pt idx="297">
                  <c:v>43173</c:v>
                </c:pt>
                <c:pt idx="298">
                  <c:v>43174</c:v>
                </c:pt>
                <c:pt idx="299">
                  <c:v>43175</c:v>
                </c:pt>
                <c:pt idx="300">
                  <c:v>43178</c:v>
                </c:pt>
                <c:pt idx="301">
                  <c:v>43179</c:v>
                </c:pt>
                <c:pt idx="302">
                  <c:v>43180</c:v>
                </c:pt>
                <c:pt idx="303">
                  <c:v>43181</c:v>
                </c:pt>
                <c:pt idx="304">
                  <c:v>43182</c:v>
                </c:pt>
                <c:pt idx="305">
                  <c:v>43185</c:v>
                </c:pt>
                <c:pt idx="306">
                  <c:v>43186</c:v>
                </c:pt>
                <c:pt idx="307">
                  <c:v>43187</c:v>
                </c:pt>
                <c:pt idx="308">
                  <c:v>43192</c:v>
                </c:pt>
                <c:pt idx="309">
                  <c:v>43193</c:v>
                </c:pt>
                <c:pt idx="310">
                  <c:v>43194</c:v>
                </c:pt>
                <c:pt idx="311">
                  <c:v>43195</c:v>
                </c:pt>
                <c:pt idx="312">
                  <c:v>43196</c:v>
                </c:pt>
                <c:pt idx="313">
                  <c:v>43199</c:v>
                </c:pt>
                <c:pt idx="314">
                  <c:v>43200</c:v>
                </c:pt>
                <c:pt idx="315">
                  <c:v>43201</c:v>
                </c:pt>
                <c:pt idx="316">
                  <c:v>43202</c:v>
                </c:pt>
                <c:pt idx="317">
                  <c:v>43203</c:v>
                </c:pt>
                <c:pt idx="318">
                  <c:v>43206</c:v>
                </c:pt>
                <c:pt idx="319">
                  <c:v>43207</c:v>
                </c:pt>
                <c:pt idx="320">
                  <c:v>43208</c:v>
                </c:pt>
                <c:pt idx="321">
                  <c:v>43209</c:v>
                </c:pt>
                <c:pt idx="322">
                  <c:v>43210</c:v>
                </c:pt>
                <c:pt idx="323">
                  <c:v>43213</c:v>
                </c:pt>
                <c:pt idx="324">
                  <c:v>43214</c:v>
                </c:pt>
                <c:pt idx="325">
                  <c:v>43215</c:v>
                </c:pt>
                <c:pt idx="326">
                  <c:v>43216</c:v>
                </c:pt>
                <c:pt idx="327">
                  <c:v>43217</c:v>
                </c:pt>
                <c:pt idx="328">
                  <c:v>43220</c:v>
                </c:pt>
                <c:pt idx="329">
                  <c:v>43222</c:v>
                </c:pt>
                <c:pt idx="330">
                  <c:v>43223</c:v>
                </c:pt>
                <c:pt idx="331">
                  <c:v>43224</c:v>
                </c:pt>
                <c:pt idx="332">
                  <c:v>43227</c:v>
                </c:pt>
                <c:pt idx="333">
                  <c:v>43228</c:v>
                </c:pt>
                <c:pt idx="334">
                  <c:v>43229</c:v>
                </c:pt>
                <c:pt idx="335">
                  <c:v>43230</c:v>
                </c:pt>
                <c:pt idx="336">
                  <c:v>43231</c:v>
                </c:pt>
                <c:pt idx="337">
                  <c:v>43234</c:v>
                </c:pt>
                <c:pt idx="338">
                  <c:v>43235</c:v>
                </c:pt>
                <c:pt idx="339">
                  <c:v>43236</c:v>
                </c:pt>
                <c:pt idx="340">
                  <c:v>43237</c:v>
                </c:pt>
                <c:pt idx="341">
                  <c:v>43238</c:v>
                </c:pt>
                <c:pt idx="342">
                  <c:v>43241</c:v>
                </c:pt>
                <c:pt idx="343">
                  <c:v>43242</c:v>
                </c:pt>
                <c:pt idx="344">
                  <c:v>43243</c:v>
                </c:pt>
                <c:pt idx="345">
                  <c:v>43244</c:v>
                </c:pt>
                <c:pt idx="346">
                  <c:v>43245</c:v>
                </c:pt>
                <c:pt idx="347">
                  <c:v>43248</c:v>
                </c:pt>
                <c:pt idx="348">
                  <c:v>43249</c:v>
                </c:pt>
                <c:pt idx="349">
                  <c:v>43250</c:v>
                </c:pt>
                <c:pt idx="350">
                  <c:v>43251</c:v>
                </c:pt>
                <c:pt idx="351">
                  <c:v>43252</c:v>
                </c:pt>
                <c:pt idx="352">
                  <c:v>43255</c:v>
                </c:pt>
                <c:pt idx="353">
                  <c:v>43256</c:v>
                </c:pt>
                <c:pt idx="354">
                  <c:v>43257</c:v>
                </c:pt>
                <c:pt idx="355">
                  <c:v>43258</c:v>
                </c:pt>
                <c:pt idx="356">
                  <c:v>43259</c:v>
                </c:pt>
                <c:pt idx="357">
                  <c:v>43262</c:v>
                </c:pt>
                <c:pt idx="358">
                  <c:v>43263</c:v>
                </c:pt>
                <c:pt idx="359">
                  <c:v>43264</c:v>
                </c:pt>
                <c:pt idx="360">
                  <c:v>43265</c:v>
                </c:pt>
                <c:pt idx="361">
                  <c:v>43266</c:v>
                </c:pt>
                <c:pt idx="362">
                  <c:v>43269</c:v>
                </c:pt>
                <c:pt idx="363">
                  <c:v>43270</c:v>
                </c:pt>
                <c:pt idx="364">
                  <c:v>43271</c:v>
                </c:pt>
                <c:pt idx="365">
                  <c:v>43272</c:v>
                </c:pt>
                <c:pt idx="366">
                  <c:v>43273</c:v>
                </c:pt>
                <c:pt idx="367">
                  <c:v>43276</c:v>
                </c:pt>
                <c:pt idx="368">
                  <c:v>43277</c:v>
                </c:pt>
                <c:pt idx="369">
                  <c:v>43278</c:v>
                </c:pt>
                <c:pt idx="370">
                  <c:v>43279</c:v>
                </c:pt>
                <c:pt idx="371">
                  <c:v>43280</c:v>
                </c:pt>
                <c:pt idx="372">
                  <c:v>43283</c:v>
                </c:pt>
                <c:pt idx="373">
                  <c:v>43284</c:v>
                </c:pt>
                <c:pt idx="374">
                  <c:v>43285</c:v>
                </c:pt>
                <c:pt idx="375">
                  <c:v>43286</c:v>
                </c:pt>
                <c:pt idx="376">
                  <c:v>43287</c:v>
                </c:pt>
                <c:pt idx="377">
                  <c:v>43290</c:v>
                </c:pt>
                <c:pt idx="378">
                  <c:v>43291</c:v>
                </c:pt>
                <c:pt idx="379">
                  <c:v>43292</c:v>
                </c:pt>
                <c:pt idx="380">
                  <c:v>43293</c:v>
                </c:pt>
                <c:pt idx="381">
                  <c:v>43294</c:v>
                </c:pt>
                <c:pt idx="382">
                  <c:v>43297</c:v>
                </c:pt>
                <c:pt idx="383">
                  <c:v>43298</c:v>
                </c:pt>
                <c:pt idx="384">
                  <c:v>43299</c:v>
                </c:pt>
                <c:pt idx="385">
                  <c:v>43300</c:v>
                </c:pt>
                <c:pt idx="386">
                  <c:v>43301</c:v>
                </c:pt>
                <c:pt idx="387">
                  <c:v>43304</c:v>
                </c:pt>
                <c:pt idx="388">
                  <c:v>43305</c:v>
                </c:pt>
                <c:pt idx="389">
                  <c:v>43306</c:v>
                </c:pt>
                <c:pt idx="390">
                  <c:v>43307</c:v>
                </c:pt>
                <c:pt idx="391">
                  <c:v>43308</c:v>
                </c:pt>
                <c:pt idx="392">
                  <c:v>43311</c:v>
                </c:pt>
                <c:pt idx="393">
                  <c:v>43312</c:v>
                </c:pt>
                <c:pt idx="394">
                  <c:v>43313</c:v>
                </c:pt>
                <c:pt idx="395">
                  <c:v>43314</c:v>
                </c:pt>
                <c:pt idx="396">
                  <c:v>43315</c:v>
                </c:pt>
                <c:pt idx="397">
                  <c:v>43318</c:v>
                </c:pt>
                <c:pt idx="398">
                  <c:v>43319</c:v>
                </c:pt>
                <c:pt idx="399">
                  <c:v>43320</c:v>
                </c:pt>
                <c:pt idx="400">
                  <c:v>43321</c:v>
                </c:pt>
                <c:pt idx="401">
                  <c:v>43322</c:v>
                </c:pt>
                <c:pt idx="402">
                  <c:v>43325</c:v>
                </c:pt>
                <c:pt idx="403">
                  <c:v>43326</c:v>
                </c:pt>
                <c:pt idx="404">
                  <c:v>43328</c:v>
                </c:pt>
                <c:pt idx="405">
                  <c:v>43329</c:v>
                </c:pt>
                <c:pt idx="406">
                  <c:v>43332</c:v>
                </c:pt>
                <c:pt idx="407">
                  <c:v>43333</c:v>
                </c:pt>
                <c:pt idx="408">
                  <c:v>43335</c:v>
                </c:pt>
                <c:pt idx="409">
                  <c:v>43336</c:v>
                </c:pt>
                <c:pt idx="410">
                  <c:v>43339</c:v>
                </c:pt>
                <c:pt idx="411">
                  <c:v>43340</c:v>
                </c:pt>
                <c:pt idx="412">
                  <c:v>43341</c:v>
                </c:pt>
                <c:pt idx="413">
                  <c:v>43342</c:v>
                </c:pt>
                <c:pt idx="414">
                  <c:v>43343</c:v>
                </c:pt>
                <c:pt idx="415">
                  <c:v>43346</c:v>
                </c:pt>
                <c:pt idx="416">
                  <c:v>43347</c:v>
                </c:pt>
                <c:pt idx="417">
                  <c:v>43348</c:v>
                </c:pt>
                <c:pt idx="418">
                  <c:v>43349</c:v>
                </c:pt>
                <c:pt idx="419">
                  <c:v>43350</c:v>
                </c:pt>
                <c:pt idx="420">
                  <c:v>43353</c:v>
                </c:pt>
                <c:pt idx="421">
                  <c:v>43354</c:v>
                </c:pt>
                <c:pt idx="422">
                  <c:v>43355</c:v>
                </c:pt>
                <c:pt idx="423">
                  <c:v>43357</c:v>
                </c:pt>
                <c:pt idx="424">
                  <c:v>43360</c:v>
                </c:pt>
                <c:pt idx="425">
                  <c:v>43361</c:v>
                </c:pt>
                <c:pt idx="426">
                  <c:v>43362</c:v>
                </c:pt>
                <c:pt idx="427">
                  <c:v>43364</c:v>
                </c:pt>
                <c:pt idx="428">
                  <c:v>43367</c:v>
                </c:pt>
                <c:pt idx="429">
                  <c:v>43368</c:v>
                </c:pt>
                <c:pt idx="430">
                  <c:v>43369</c:v>
                </c:pt>
                <c:pt idx="431">
                  <c:v>43370</c:v>
                </c:pt>
                <c:pt idx="432">
                  <c:v>43371</c:v>
                </c:pt>
                <c:pt idx="433">
                  <c:v>43374</c:v>
                </c:pt>
                <c:pt idx="434">
                  <c:v>43376</c:v>
                </c:pt>
                <c:pt idx="435">
                  <c:v>43377</c:v>
                </c:pt>
                <c:pt idx="436">
                  <c:v>43378</c:v>
                </c:pt>
                <c:pt idx="437">
                  <c:v>43381</c:v>
                </c:pt>
                <c:pt idx="438">
                  <c:v>43382</c:v>
                </c:pt>
                <c:pt idx="439">
                  <c:v>43383</c:v>
                </c:pt>
                <c:pt idx="440">
                  <c:v>43384</c:v>
                </c:pt>
                <c:pt idx="441">
                  <c:v>43385</c:v>
                </c:pt>
                <c:pt idx="442">
                  <c:v>43388</c:v>
                </c:pt>
                <c:pt idx="443">
                  <c:v>43389</c:v>
                </c:pt>
                <c:pt idx="444">
                  <c:v>43390</c:v>
                </c:pt>
                <c:pt idx="445">
                  <c:v>43392</c:v>
                </c:pt>
                <c:pt idx="446">
                  <c:v>43395</c:v>
                </c:pt>
                <c:pt idx="447">
                  <c:v>43396</c:v>
                </c:pt>
                <c:pt idx="448">
                  <c:v>43397</c:v>
                </c:pt>
                <c:pt idx="449">
                  <c:v>43398</c:v>
                </c:pt>
                <c:pt idx="450">
                  <c:v>43399</c:v>
                </c:pt>
                <c:pt idx="451">
                  <c:v>43402</c:v>
                </c:pt>
                <c:pt idx="452">
                  <c:v>43403</c:v>
                </c:pt>
                <c:pt idx="453">
                  <c:v>43404</c:v>
                </c:pt>
                <c:pt idx="454">
                  <c:v>43405</c:v>
                </c:pt>
                <c:pt idx="455">
                  <c:v>43406</c:v>
                </c:pt>
                <c:pt idx="456">
                  <c:v>43409</c:v>
                </c:pt>
                <c:pt idx="457">
                  <c:v>43410</c:v>
                </c:pt>
                <c:pt idx="458">
                  <c:v>43411</c:v>
                </c:pt>
                <c:pt idx="459">
                  <c:v>43413</c:v>
                </c:pt>
                <c:pt idx="460">
                  <c:v>43416</c:v>
                </c:pt>
                <c:pt idx="461">
                  <c:v>43417</c:v>
                </c:pt>
                <c:pt idx="462">
                  <c:v>43418</c:v>
                </c:pt>
                <c:pt idx="463">
                  <c:v>43419</c:v>
                </c:pt>
                <c:pt idx="464">
                  <c:v>43420</c:v>
                </c:pt>
                <c:pt idx="465">
                  <c:v>43423</c:v>
                </c:pt>
                <c:pt idx="466">
                  <c:v>43424</c:v>
                </c:pt>
                <c:pt idx="467">
                  <c:v>43425</c:v>
                </c:pt>
                <c:pt idx="468">
                  <c:v>43426</c:v>
                </c:pt>
                <c:pt idx="469">
                  <c:v>43430</c:v>
                </c:pt>
                <c:pt idx="470">
                  <c:v>43431</c:v>
                </c:pt>
                <c:pt idx="471">
                  <c:v>43432</c:v>
                </c:pt>
                <c:pt idx="472">
                  <c:v>43433</c:v>
                </c:pt>
                <c:pt idx="473">
                  <c:v>43434</c:v>
                </c:pt>
                <c:pt idx="474">
                  <c:v>43437</c:v>
                </c:pt>
                <c:pt idx="475">
                  <c:v>43438</c:v>
                </c:pt>
                <c:pt idx="476">
                  <c:v>43439</c:v>
                </c:pt>
                <c:pt idx="477">
                  <c:v>43440</c:v>
                </c:pt>
                <c:pt idx="478">
                  <c:v>43441</c:v>
                </c:pt>
                <c:pt idx="479">
                  <c:v>43444</c:v>
                </c:pt>
                <c:pt idx="480">
                  <c:v>43445</c:v>
                </c:pt>
                <c:pt idx="481">
                  <c:v>43446</c:v>
                </c:pt>
                <c:pt idx="482">
                  <c:v>43447</c:v>
                </c:pt>
                <c:pt idx="483">
                  <c:v>43448</c:v>
                </c:pt>
                <c:pt idx="484">
                  <c:v>43451</c:v>
                </c:pt>
                <c:pt idx="485">
                  <c:v>43452</c:v>
                </c:pt>
                <c:pt idx="486">
                  <c:v>43453</c:v>
                </c:pt>
                <c:pt idx="487">
                  <c:v>43454</c:v>
                </c:pt>
                <c:pt idx="488">
                  <c:v>43455</c:v>
                </c:pt>
                <c:pt idx="489">
                  <c:v>43458</c:v>
                </c:pt>
                <c:pt idx="490">
                  <c:v>43460</c:v>
                </c:pt>
                <c:pt idx="491">
                  <c:v>43461</c:v>
                </c:pt>
                <c:pt idx="492">
                  <c:v>43462</c:v>
                </c:pt>
                <c:pt idx="493">
                  <c:v>43465</c:v>
                </c:pt>
                <c:pt idx="494">
                  <c:v>43466</c:v>
                </c:pt>
                <c:pt idx="495">
                  <c:v>43467</c:v>
                </c:pt>
                <c:pt idx="496">
                  <c:v>43468</c:v>
                </c:pt>
                <c:pt idx="497">
                  <c:v>43469</c:v>
                </c:pt>
                <c:pt idx="498">
                  <c:v>43472</c:v>
                </c:pt>
                <c:pt idx="499">
                  <c:v>43473</c:v>
                </c:pt>
                <c:pt idx="500">
                  <c:v>43474</c:v>
                </c:pt>
                <c:pt idx="501">
                  <c:v>43475</c:v>
                </c:pt>
                <c:pt idx="502">
                  <c:v>43476</c:v>
                </c:pt>
                <c:pt idx="503">
                  <c:v>43479</c:v>
                </c:pt>
                <c:pt idx="504">
                  <c:v>43480</c:v>
                </c:pt>
                <c:pt idx="505">
                  <c:v>43481</c:v>
                </c:pt>
                <c:pt idx="506">
                  <c:v>43482</c:v>
                </c:pt>
                <c:pt idx="507">
                  <c:v>43483</c:v>
                </c:pt>
                <c:pt idx="508">
                  <c:v>43486</c:v>
                </c:pt>
                <c:pt idx="509">
                  <c:v>43487</c:v>
                </c:pt>
                <c:pt idx="510">
                  <c:v>43488</c:v>
                </c:pt>
                <c:pt idx="511">
                  <c:v>43489</c:v>
                </c:pt>
                <c:pt idx="512">
                  <c:v>43490</c:v>
                </c:pt>
                <c:pt idx="513">
                  <c:v>43493</c:v>
                </c:pt>
                <c:pt idx="514">
                  <c:v>43494</c:v>
                </c:pt>
                <c:pt idx="515">
                  <c:v>43495</c:v>
                </c:pt>
                <c:pt idx="516">
                  <c:v>43496</c:v>
                </c:pt>
                <c:pt idx="517">
                  <c:v>43497</c:v>
                </c:pt>
                <c:pt idx="518">
                  <c:v>43500</c:v>
                </c:pt>
                <c:pt idx="519">
                  <c:v>43501</c:v>
                </c:pt>
                <c:pt idx="520">
                  <c:v>43502</c:v>
                </c:pt>
                <c:pt idx="521">
                  <c:v>43503</c:v>
                </c:pt>
                <c:pt idx="522">
                  <c:v>43504</c:v>
                </c:pt>
                <c:pt idx="523">
                  <c:v>43507</c:v>
                </c:pt>
                <c:pt idx="524">
                  <c:v>43508</c:v>
                </c:pt>
                <c:pt idx="525">
                  <c:v>43509</c:v>
                </c:pt>
                <c:pt idx="526">
                  <c:v>43510</c:v>
                </c:pt>
                <c:pt idx="527">
                  <c:v>43511</c:v>
                </c:pt>
                <c:pt idx="528">
                  <c:v>43514</c:v>
                </c:pt>
                <c:pt idx="529">
                  <c:v>43515</c:v>
                </c:pt>
                <c:pt idx="530">
                  <c:v>43516</c:v>
                </c:pt>
                <c:pt idx="531">
                  <c:v>43517</c:v>
                </c:pt>
                <c:pt idx="532">
                  <c:v>43518</c:v>
                </c:pt>
                <c:pt idx="533">
                  <c:v>43521</c:v>
                </c:pt>
                <c:pt idx="534">
                  <c:v>43522</c:v>
                </c:pt>
                <c:pt idx="535">
                  <c:v>43523</c:v>
                </c:pt>
                <c:pt idx="536">
                  <c:v>43524</c:v>
                </c:pt>
                <c:pt idx="537">
                  <c:v>43525</c:v>
                </c:pt>
                <c:pt idx="538">
                  <c:v>43529</c:v>
                </c:pt>
                <c:pt idx="539">
                  <c:v>43530</c:v>
                </c:pt>
                <c:pt idx="540">
                  <c:v>43531</c:v>
                </c:pt>
                <c:pt idx="541">
                  <c:v>43532</c:v>
                </c:pt>
                <c:pt idx="542">
                  <c:v>43535</c:v>
                </c:pt>
                <c:pt idx="543">
                  <c:v>43536</c:v>
                </c:pt>
                <c:pt idx="544">
                  <c:v>43537</c:v>
                </c:pt>
                <c:pt idx="545">
                  <c:v>43538</c:v>
                </c:pt>
                <c:pt idx="546">
                  <c:v>43539</c:v>
                </c:pt>
                <c:pt idx="547">
                  <c:v>43542</c:v>
                </c:pt>
                <c:pt idx="548">
                  <c:v>43543</c:v>
                </c:pt>
                <c:pt idx="549">
                  <c:v>43544</c:v>
                </c:pt>
                <c:pt idx="550">
                  <c:v>43546</c:v>
                </c:pt>
                <c:pt idx="551">
                  <c:v>43549</c:v>
                </c:pt>
                <c:pt idx="552">
                  <c:v>43550</c:v>
                </c:pt>
                <c:pt idx="553">
                  <c:v>43551</c:v>
                </c:pt>
                <c:pt idx="554">
                  <c:v>43552</c:v>
                </c:pt>
                <c:pt idx="555">
                  <c:v>43553</c:v>
                </c:pt>
                <c:pt idx="556">
                  <c:v>43556</c:v>
                </c:pt>
                <c:pt idx="557">
                  <c:v>43557</c:v>
                </c:pt>
                <c:pt idx="558">
                  <c:v>43558</c:v>
                </c:pt>
                <c:pt idx="559">
                  <c:v>43559</c:v>
                </c:pt>
                <c:pt idx="560">
                  <c:v>43560</c:v>
                </c:pt>
                <c:pt idx="561">
                  <c:v>43563</c:v>
                </c:pt>
                <c:pt idx="562">
                  <c:v>43564</c:v>
                </c:pt>
                <c:pt idx="563">
                  <c:v>43565</c:v>
                </c:pt>
                <c:pt idx="564">
                  <c:v>43566</c:v>
                </c:pt>
                <c:pt idx="565">
                  <c:v>43567</c:v>
                </c:pt>
                <c:pt idx="566">
                  <c:v>43570</c:v>
                </c:pt>
                <c:pt idx="567">
                  <c:v>43571</c:v>
                </c:pt>
                <c:pt idx="568">
                  <c:v>43573</c:v>
                </c:pt>
                <c:pt idx="569">
                  <c:v>43577</c:v>
                </c:pt>
                <c:pt idx="570">
                  <c:v>43578</c:v>
                </c:pt>
                <c:pt idx="571">
                  <c:v>43579</c:v>
                </c:pt>
                <c:pt idx="572">
                  <c:v>43580</c:v>
                </c:pt>
                <c:pt idx="573">
                  <c:v>43581</c:v>
                </c:pt>
                <c:pt idx="574">
                  <c:v>43585</c:v>
                </c:pt>
                <c:pt idx="575">
                  <c:v>43587</c:v>
                </c:pt>
                <c:pt idx="576">
                  <c:v>43588</c:v>
                </c:pt>
                <c:pt idx="577">
                  <c:v>43591</c:v>
                </c:pt>
                <c:pt idx="578">
                  <c:v>43592</c:v>
                </c:pt>
                <c:pt idx="579">
                  <c:v>43593</c:v>
                </c:pt>
                <c:pt idx="580">
                  <c:v>43594</c:v>
                </c:pt>
                <c:pt idx="581">
                  <c:v>43595</c:v>
                </c:pt>
                <c:pt idx="582">
                  <c:v>43598</c:v>
                </c:pt>
                <c:pt idx="583">
                  <c:v>43599</c:v>
                </c:pt>
                <c:pt idx="584">
                  <c:v>43600</c:v>
                </c:pt>
                <c:pt idx="585">
                  <c:v>43601</c:v>
                </c:pt>
                <c:pt idx="586">
                  <c:v>43602</c:v>
                </c:pt>
                <c:pt idx="587">
                  <c:v>43605</c:v>
                </c:pt>
                <c:pt idx="588">
                  <c:v>43606</c:v>
                </c:pt>
                <c:pt idx="589">
                  <c:v>43607</c:v>
                </c:pt>
                <c:pt idx="590">
                  <c:v>43608</c:v>
                </c:pt>
                <c:pt idx="591">
                  <c:v>43609</c:v>
                </c:pt>
                <c:pt idx="592">
                  <c:v>43612</c:v>
                </c:pt>
                <c:pt idx="593">
                  <c:v>43613</c:v>
                </c:pt>
                <c:pt idx="594">
                  <c:v>43614</c:v>
                </c:pt>
                <c:pt idx="595">
                  <c:v>43615</c:v>
                </c:pt>
                <c:pt idx="596">
                  <c:v>43616</c:v>
                </c:pt>
                <c:pt idx="597">
                  <c:v>43619</c:v>
                </c:pt>
                <c:pt idx="598">
                  <c:v>43620</c:v>
                </c:pt>
                <c:pt idx="599">
                  <c:v>43622</c:v>
                </c:pt>
                <c:pt idx="600">
                  <c:v>43623</c:v>
                </c:pt>
                <c:pt idx="601">
                  <c:v>43626</c:v>
                </c:pt>
                <c:pt idx="602">
                  <c:v>43627</c:v>
                </c:pt>
                <c:pt idx="603">
                  <c:v>43628</c:v>
                </c:pt>
                <c:pt idx="604">
                  <c:v>43629</c:v>
                </c:pt>
                <c:pt idx="605">
                  <c:v>43630</c:v>
                </c:pt>
                <c:pt idx="606">
                  <c:v>43633</c:v>
                </c:pt>
                <c:pt idx="607">
                  <c:v>43634</c:v>
                </c:pt>
                <c:pt idx="608">
                  <c:v>43635</c:v>
                </c:pt>
                <c:pt idx="609">
                  <c:v>43636</c:v>
                </c:pt>
                <c:pt idx="610">
                  <c:v>43637</c:v>
                </c:pt>
                <c:pt idx="611">
                  <c:v>43640</c:v>
                </c:pt>
                <c:pt idx="612">
                  <c:v>43641</c:v>
                </c:pt>
                <c:pt idx="613">
                  <c:v>43642</c:v>
                </c:pt>
                <c:pt idx="614">
                  <c:v>43643</c:v>
                </c:pt>
                <c:pt idx="615">
                  <c:v>43644</c:v>
                </c:pt>
                <c:pt idx="616">
                  <c:v>43647</c:v>
                </c:pt>
                <c:pt idx="617">
                  <c:v>43648</c:v>
                </c:pt>
                <c:pt idx="618">
                  <c:v>43649</c:v>
                </c:pt>
                <c:pt idx="619">
                  <c:v>43650</c:v>
                </c:pt>
                <c:pt idx="620">
                  <c:v>43651</c:v>
                </c:pt>
                <c:pt idx="621">
                  <c:v>43654</c:v>
                </c:pt>
                <c:pt idx="622">
                  <c:v>43655</c:v>
                </c:pt>
                <c:pt idx="623">
                  <c:v>43656</c:v>
                </c:pt>
                <c:pt idx="624">
                  <c:v>43657</c:v>
                </c:pt>
                <c:pt idx="625">
                  <c:v>43658</c:v>
                </c:pt>
                <c:pt idx="626">
                  <c:v>43661</c:v>
                </c:pt>
                <c:pt idx="627">
                  <c:v>43662</c:v>
                </c:pt>
                <c:pt idx="628">
                  <c:v>43663</c:v>
                </c:pt>
                <c:pt idx="629">
                  <c:v>43664</c:v>
                </c:pt>
                <c:pt idx="630">
                  <c:v>43665</c:v>
                </c:pt>
                <c:pt idx="631">
                  <c:v>43668</c:v>
                </c:pt>
                <c:pt idx="632">
                  <c:v>43669</c:v>
                </c:pt>
                <c:pt idx="633">
                  <c:v>43670</c:v>
                </c:pt>
                <c:pt idx="634">
                  <c:v>43671</c:v>
                </c:pt>
                <c:pt idx="635">
                  <c:v>43672</c:v>
                </c:pt>
                <c:pt idx="636">
                  <c:v>43675</c:v>
                </c:pt>
                <c:pt idx="637">
                  <c:v>43676</c:v>
                </c:pt>
                <c:pt idx="638">
                  <c:v>43677</c:v>
                </c:pt>
                <c:pt idx="639">
                  <c:v>43678</c:v>
                </c:pt>
                <c:pt idx="640">
                  <c:v>43679</c:v>
                </c:pt>
                <c:pt idx="641">
                  <c:v>43682</c:v>
                </c:pt>
                <c:pt idx="642">
                  <c:v>43683</c:v>
                </c:pt>
                <c:pt idx="643">
                  <c:v>43684</c:v>
                </c:pt>
                <c:pt idx="644">
                  <c:v>43685</c:v>
                </c:pt>
                <c:pt idx="645">
                  <c:v>43686</c:v>
                </c:pt>
                <c:pt idx="646">
                  <c:v>43690</c:v>
                </c:pt>
                <c:pt idx="647">
                  <c:v>43691</c:v>
                </c:pt>
                <c:pt idx="648">
                  <c:v>43693</c:v>
                </c:pt>
                <c:pt idx="649">
                  <c:v>43696</c:v>
                </c:pt>
                <c:pt idx="650">
                  <c:v>43697</c:v>
                </c:pt>
                <c:pt idx="651">
                  <c:v>43698</c:v>
                </c:pt>
                <c:pt idx="652">
                  <c:v>43699</c:v>
                </c:pt>
                <c:pt idx="653">
                  <c:v>43700</c:v>
                </c:pt>
                <c:pt idx="654">
                  <c:v>43703</c:v>
                </c:pt>
                <c:pt idx="655">
                  <c:v>43704</c:v>
                </c:pt>
                <c:pt idx="656">
                  <c:v>43705</c:v>
                </c:pt>
                <c:pt idx="657">
                  <c:v>43706</c:v>
                </c:pt>
                <c:pt idx="658">
                  <c:v>43707</c:v>
                </c:pt>
                <c:pt idx="659">
                  <c:v>43711</c:v>
                </c:pt>
                <c:pt idx="660">
                  <c:v>43712</c:v>
                </c:pt>
                <c:pt idx="661">
                  <c:v>43713</c:v>
                </c:pt>
                <c:pt idx="662">
                  <c:v>43714</c:v>
                </c:pt>
                <c:pt idx="663">
                  <c:v>43717</c:v>
                </c:pt>
                <c:pt idx="664">
                  <c:v>43719</c:v>
                </c:pt>
                <c:pt idx="665">
                  <c:v>43720</c:v>
                </c:pt>
                <c:pt idx="666">
                  <c:v>43721</c:v>
                </c:pt>
                <c:pt idx="667">
                  <c:v>43724</c:v>
                </c:pt>
                <c:pt idx="668">
                  <c:v>43725</c:v>
                </c:pt>
                <c:pt idx="669">
                  <c:v>43726</c:v>
                </c:pt>
                <c:pt idx="670">
                  <c:v>43727</c:v>
                </c:pt>
                <c:pt idx="671">
                  <c:v>43728</c:v>
                </c:pt>
                <c:pt idx="672">
                  <c:v>43731</c:v>
                </c:pt>
                <c:pt idx="673">
                  <c:v>43732</c:v>
                </c:pt>
                <c:pt idx="674">
                  <c:v>43733</c:v>
                </c:pt>
                <c:pt idx="675">
                  <c:v>43734</c:v>
                </c:pt>
                <c:pt idx="676">
                  <c:v>43735</c:v>
                </c:pt>
                <c:pt idx="677">
                  <c:v>43738</c:v>
                </c:pt>
                <c:pt idx="678">
                  <c:v>43739</c:v>
                </c:pt>
                <c:pt idx="679">
                  <c:v>43741</c:v>
                </c:pt>
                <c:pt idx="680">
                  <c:v>43742</c:v>
                </c:pt>
                <c:pt idx="681">
                  <c:v>43745</c:v>
                </c:pt>
                <c:pt idx="682">
                  <c:v>43747</c:v>
                </c:pt>
                <c:pt idx="683">
                  <c:v>43748</c:v>
                </c:pt>
                <c:pt idx="684">
                  <c:v>43749</c:v>
                </c:pt>
                <c:pt idx="685">
                  <c:v>43752</c:v>
                </c:pt>
                <c:pt idx="686">
                  <c:v>43753</c:v>
                </c:pt>
                <c:pt idx="687">
                  <c:v>43754</c:v>
                </c:pt>
                <c:pt idx="688">
                  <c:v>43755</c:v>
                </c:pt>
                <c:pt idx="689">
                  <c:v>43756</c:v>
                </c:pt>
                <c:pt idx="690">
                  <c:v>43760</c:v>
                </c:pt>
                <c:pt idx="691">
                  <c:v>43761</c:v>
                </c:pt>
                <c:pt idx="692">
                  <c:v>43762</c:v>
                </c:pt>
                <c:pt idx="693">
                  <c:v>43763</c:v>
                </c:pt>
                <c:pt idx="694">
                  <c:v>43765</c:v>
                </c:pt>
                <c:pt idx="695">
                  <c:v>43767</c:v>
                </c:pt>
                <c:pt idx="696">
                  <c:v>43768</c:v>
                </c:pt>
                <c:pt idx="697">
                  <c:v>43769</c:v>
                </c:pt>
                <c:pt idx="698">
                  <c:v>43770</c:v>
                </c:pt>
                <c:pt idx="699">
                  <c:v>43773</c:v>
                </c:pt>
                <c:pt idx="700">
                  <c:v>43774</c:v>
                </c:pt>
                <c:pt idx="701">
                  <c:v>43775</c:v>
                </c:pt>
                <c:pt idx="702">
                  <c:v>43776</c:v>
                </c:pt>
                <c:pt idx="703">
                  <c:v>43777</c:v>
                </c:pt>
                <c:pt idx="704">
                  <c:v>43780</c:v>
                </c:pt>
                <c:pt idx="705">
                  <c:v>43782</c:v>
                </c:pt>
                <c:pt idx="706">
                  <c:v>43783</c:v>
                </c:pt>
                <c:pt idx="707">
                  <c:v>43784</c:v>
                </c:pt>
                <c:pt idx="708">
                  <c:v>43787</c:v>
                </c:pt>
                <c:pt idx="709">
                  <c:v>43788</c:v>
                </c:pt>
                <c:pt idx="710">
                  <c:v>43789</c:v>
                </c:pt>
                <c:pt idx="711">
                  <c:v>43790</c:v>
                </c:pt>
                <c:pt idx="712">
                  <c:v>43791</c:v>
                </c:pt>
                <c:pt idx="713">
                  <c:v>43794</c:v>
                </c:pt>
                <c:pt idx="714">
                  <c:v>43795</c:v>
                </c:pt>
                <c:pt idx="715">
                  <c:v>43796</c:v>
                </c:pt>
                <c:pt idx="716">
                  <c:v>43797</c:v>
                </c:pt>
                <c:pt idx="717">
                  <c:v>43798</c:v>
                </c:pt>
                <c:pt idx="718">
                  <c:v>43801</c:v>
                </c:pt>
                <c:pt idx="719">
                  <c:v>43802</c:v>
                </c:pt>
                <c:pt idx="720">
                  <c:v>43803</c:v>
                </c:pt>
                <c:pt idx="721">
                  <c:v>43804</c:v>
                </c:pt>
                <c:pt idx="722">
                  <c:v>43805</c:v>
                </c:pt>
                <c:pt idx="723">
                  <c:v>43808</c:v>
                </c:pt>
                <c:pt idx="724">
                  <c:v>43809</c:v>
                </c:pt>
                <c:pt idx="725">
                  <c:v>43810</c:v>
                </c:pt>
                <c:pt idx="726">
                  <c:v>43811</c:v>
                </c:pt>
                <c:pt idx="727">
                  <c:v>43812</c:v>
                </c:pt>
                <c:pt idx="728">
                  <c:v>43815</c:v>
                </c:pt>
                <c:pt idx="729">
                  <c:v>43816</c:v>
                </c:pt>
                <c:pt idx="730">
                  <c:v>43817</c:v>
                </c:pt>
                <c:pt idx="731">
                  <c:v>43818</c:v>
                </c:pt>
                <c:pt idx="732">
                  <c:v>43819</c:v>
                </c:pt>
                <c:pt idx="733">
                  <c:v>43822</c:v>
                </c:pt>
                <c:pt idx="734">
                  <c:v>43823</c:v>
                </c:pt>
                <c:pt idx="735">
                  <c:v>43825</c:v>
                </c:pt>
                <c:pt idx="736">
                  <c:v>43826</c:v>
                </c:pt>
                <c:pt idx="737">
                  <c:v>43829</c:v>
                </c:pt>
                <c:pt idx="738">
                  <c:v>43830</c:v>
                </c:pt>
                <c:pt idx="739">
                  <c:v>43831</c:v>
                </c:pt>
                <c:pt idx="740">
                  <c:v>43832</c:v>
                </c:pt>
                <c:pt idx="741">
                  <c:v>43833</c:v>
                </c:pt>
                <c:pt idx="742">
                  <c:v>43836</c:v>
                </c:pt>
                <c:pt idx="743">
                  <c:v>43837</c:v>
                </c:pt>
                <c:pt idx="744">
                  <c:v>43838</c:v>
                </c:pt>
                <c:pt idx="745">
                  <c:v>43839</c:v>
                </c:pt>
                <c:pt idx="746">
                  <c:v>43840</c:v>
                </c:pt>
                <c:pt idx="747">
                  <c:v>43843</c:v>
                </c:pt>
                <c:pt idx="748">
                  <c:v>43844</c:v>
                </c:pt>
                <c:pt idx="749">
                  <c:v>43845</c:v>
                </c:pt>
                <c:pt idx="750">
                  <c:v>43846</c:v>
                </c:pt>
                <c:pt idx="751">
                  <c:v>43847</c:v>
                </c:pt>
                <c:pt idx="752">
                  <c:v>43850</c:v>
                </c:pt>
                <c:pt idx="753">
                  <c:v>43851</c:v>
                </c:pt>
                <c:pt idx="754">
                  <c:v>43852</c:v>
                </c:pt>
                <c:pt idx="755">
                  <c:v>43853</c:v>
                </c:pt>
                <c:pt idx="756">
                  <c:v>43854</c:v>
                </c:pt>
                <c:pt idx="757">
                  <c:v>43857</c:v>
                </c:pt>
                <c:pt idx="758">
                  <c:v>43858</c:v>
                </c:pt>
                <c:pt idx="759">
                  <c:v>43859</c:v>
                </c:pt>
                <c:pt idx="760">
                  <c:v>43860</c:v>
                </c:pt>
                <c:pt idx="761">
                  <c:v>43861</c:v>
                </c:pt>
                <c:pt idx="762">
                  <c:v>43862</c:v>
                </c:pt>
                <c:pt idx="763">
                  <c:v>43864</c:v>
                </c:pt>
                <c:pt idx="764">
                  <c:v>43865</c:v>
                </c:pt>
                <c:pt idx="765">
                  <c:v>43866</c:v>
                </c:pt>
                <c:pt idx="766">
                  <c:v>43867</c:v>
                </c:pt>
                <c:pt idx="767">
                  <c:v>43868</c:v>
                </c:pt>
                <c:pt idx="768">
                  <c:v>43871</c:v>
                </c:pt>
                <c:pt idx="769">
                  <c:v>43872</c:v>
                </c:pt>
                <c:pt idx="770">
                  <c:v>43873</c:v>
                </c:pt>
                <c:pt idx="771">
                  <c:v>43874</c:v>
                </c:pt>
                <c:pt idx="772">
                  <c:v>43875</c:v>
                </c:pt>
                <c:pt idx="773">
                  <c:v>43878</c:v>
                </c:pt>
                <c:pt idx="774">
                  <c:v>43879</c:v>
                </c:pt>
                <c:pt idx="775">
                  <c:v>43880</c:v>
                </c:pt>
                <c:pt idx="776">
                  <c:v>43881</c:v>
                </c:pt>
                <c:pt idx="777">
                  <c:v>43885</c:v>
                </c:pt>
                <c:pt idx="778">
                  <c:v>43886</c:v>
                </c:pt>
                <c:pt idx="779">
                  <c:v>43887</c:v>
                </c:pt>
                <c:pt idx="780">
                  <c:v>43888</c:v>
                </c:pt>
                <c:pt idx="781">
                  <c:v>43889</c:v>
                </c:pt>
                <c:pt idx="782">
                  <c:v>43892</c:v>
                </c:pt>
                <c:pt idx="783">
                  <c:v>43893</c:v>
                </c:pt>
                <c:pt idx="784">
                  <c:v>43894</c:v>
                </c:pt>
                <c:pt idx="785">
                  <c:v>43895</c:v>
                </c:pt>
                <c:pt idx="786">
                  <c:v>43896</c:v>
                </c:pt>
                <c:pt idx="787">
                  <c:v>43899</c:v>
                </c:pt>
                <c:pt idx="788">
                  <c:v>43901</c:v>
                </c:pt>
                <c:pt idx="789">
                  <c:v>43902</c:v>
                </c:pt>
                <c:pt idx="790">
                  <c:v>43903</c:v>
                </c:pt>
                <c:pt idx="791">
                  <c:v>43906</c:v>
                </c:pt>
                <c:pt idx="792">
                  <c:v>43907</c:v>
                </c:pt>
                <c:pt idx="793">
                  <c:v>43908</c:v>
                </c:pt>
                <c:pt idx="794">
                  <c:v>43909</c:v>
                </c:pt>
                <c:pt idx="795">
                  <c:v>43910</c:v>
                </c:pt>
                <c:pt idx="796">
                  <c:v>43913</c:v>
                </c:pt>
                <c:pt idx="797">
                  <c:v>43914</c:v>
                </c:pt>
                <c:pt idx="798">
                  <c:v>43915</c:v>
                </c:pt>
                <c:pt idx="799">
                  <c:v>43916</c:v>
                </c:pt>
                <c:pt idx="800">
                  <c:v>43917</c:v>
                </c:pt>
                <c:pt idx="801">
                  <c:v>43920</c:v>
                </c:pt>
                <c:pt idx="802">
                  <c:v>43921</c:v>
                </c:pt>
                <c:pt idx="803">
                  <c:v>43922</c:v>
                </c:pt>
                <c:pt idx="804">
                  <c:v>43924</c:v>
                </c:pt>
                <c:pt idx="805">
                  <c:v>43928</c:v>
                </c:pt>
                <c:pt idx="806">
                  <c:v>43929</c:v>
                </c:pt>
                <c:pt idx="807">
                  <c:v>43930</c:v>
                </c:pt>
                <c:pt idx="808">
                  <c:v>43934</c:v>
                </c:pt>
                <c:pt idx="809">
                  <c:v>43936</c:v>
                </c:pt>
                <c:pt idx="810">
                  <c:v>43937</c:v>
                </c:pt>
                <c:pt idx="811">
                  <c:v>43938</c:v>
                </c:pt>
                <c:pt idx="812">
                  <c:v>43941</c:v>
                </c:pt>
                <c:pt idx="813">
                  <c:v>43942</c:v>
                </c:pt>
                <c:pt idx="814">
                  <c:v>43943</c:v>
                </c:pt>
                <c:pt idx="815">
                  <c:v>43944</c:v>
                </c:pt>
                <c:pt idx="816">
                  <c:v>43945</c:v>
                </c:pt>
                <c:pt idx="817">
                  <c:v>43948</c:v>
                </c:pt>
                <c:pt idx="818">
                  <c:v>43949</c:v>
                </c:pt>
                <c:pt idx="819">
                  <c:v>43950</c:v>
                </c:pt>
                <c:pt idx="820">
                  <c:v>43951</c:v>
                </c:pt>
                <c:pt idx="821">
                  <c:v>43955</c:v>
                </c:pt>
                <c:pt idx="822">
                  <c:v>43956</c:v>
                </c:pt>
                <c:pt idx="823">
                  <c:v>43957</c:v>
                </c:pt>
                <c:pt idx="824">
                  <c:v>43958</c:v>
                </c:pt>
                <c:pt idx="825">
                  <c:v>43959</c:v>
                </c:pt>
                <c:pt idx="826">
                  <c:v>43962</c:v>
                </c:pt>
                <c:pt idx="827">
                  <c:v>43963</c:v>
                </c:pt>
                <c:pt idx="828">
                  <c:v>43964</c:v>
                </c:pt>
                <c:pt idx="829">
                  <c:v>43965</c:v>
                </c:pt>
                <c:pt idx="830">
                  <c:v>43966</c:v>
                </c:pt>
                <c:pt idx="831">
                  <c:v>43969</c:v>
                </c:pt>
                <c:pt idx="832">
                  <c:v>43970</c:v>
                </c:pt>
                <c:pt idx="833">
                  <c:v>43971</c:v>
                </c:pt>
                <c:pt idx="834">
                  <c:v>43972</c:v>
                </c:pt>
                <c:pt idx="835">
                  <c:v>43973</c:v>
                </c:pt>
                <c:pt idx="836">
                  <c:v>43977</c:v>
                </c:pt>
                <c:pt idx="837">
                  <c:v>43978</c:v>
                </c:pt>
                <c:pt idx="838">
                  <c:v>43979</c:v>
                </c:pt>
                <c:pt idx="839">
                  <c:v>43980</c:v>
                </c:pt>
                <c:pt idx="840">
                  <c:v>43983</c:v>
                </c:pt>
                <c:pt idx="841">
                  <c:v>43984</c:v>
                </c:pt>
                <c:pt idx="842">
                  <c:v>43985</c:v>
                </c:pt>
                <c:pt idx="843">
                  <c:v>43986</c:v>
                </c:pt>
                <c:pt idx="844">
                  <c:v>43987</c:v>
                </c:pt>
                <c:pt idx="845">
                  <c:v>43990</c:v>
                </c:pt>
                <c:pt idx="846">
                  <c:v>43991</c:v>
                </c:pt>
                <c:pt idx="847">
                  <c:v>43992</c:v>
                </c:pt>
                <c:pt idx="848">
                  <c:v>43993</c:v>
                </c:pt>
                <c:pt idx="849">
                  <c:v>43994</c:v>
                </c:pt>
                <c:pt idx="850">
                  <c:v>43997</c:v>
                </c:pt>
                <c:pt idx="851">
                  <c:v>43998</c:v>
                </c:pt>
                <c:pt idx="852">
                  <c:v>43999</c:v>
                </c:pt>
                <c:pt idx="853">
                  <c:v>44000</c:v>
                </c:pt>
                <c:pt idx="854">
                  <c:v>44001</c:v>
                </c:pt>
                <c:pt idx="855">
                  <c:v>44004</c:v>
                </c:pt>
                <c:pt idx="856">
                  <c:v>44005</c:v>
                </c:pt>
                <c:pt idx="857">
                  <c:v>44006</c:v>
                </c:pt>
                <c:pt idx="858">
                  <c:v>44007</c:v>
                </c:pt>
                <c:pt idx="859">
                  <c:v>44008</c:v>
                </c:pt>
                <c:pt idx="860">
                  <c:v>44011</c:v>
                </c:pt>
                <c:pt idx="861">
                  <c:v>44012</c:v>
                </c:pt>
                <c:pt idx="862">
                  <c:v>44013</c:v>
                </c:pt>
                <c:pt idx="863">
                  <c:v>44014</c:v>
                </c:pt>
                <c:pt idx="864">
                  <c:v>44015</c:v>
                </c:pt>
                <c:pt idx="865">
                  <c:v>44018</c:v>
                </c:pt>
                <c:pt idx="866">
                  <c:v>44019</c:v>
                </c:pt>
                <c:pt idx="867">
                  <c:v>44020</c:v>
                </c:pt>
                <c:pt idx="868">
                  <c:v>44021</c:v>
                </c:pt>
                <c:pt idx="869">
                  <c:v>44022</c:v>
                </c:pt>
                <c:pt idx="870">
                  <c:v>44025</c:v>
                </c:pt>
                <c:pt idx="871">
                  <c:v>44026</c:v>
                </c:pt>
                <c:pt idx="872">
                  <c:v>44027</c:v>
                </c:pt>
                <c:pt idx="873">
                  <c:v>44028</c:v>
                </c:pt>
                <c:pt idx="874">
                  <c:v>44029</c:v>
                </c:pt>
                <c:pt idx="875">
                  <c:v>44032</c:v>
                </c:pt>
                <c:pt idx="876">
                  <c:v>44033</c:v>
                </c:pt>
                <c:pt idx="877">
                  <c:v>44034</c:v>
                </c:pt>
                <c:pt idx="878">
                  <c:v>44035</c:v>
                </c:pt>
                <c:pt idx="879">
                  <c:v>44036</c:v>
                </c:pt>
                <c:pt idx="880">
                  <c:v>44039</c:v>
                </c:pt>
                <c:pt idx="881">
                  <c:v>44040</c:v>
                </c:pt>
                <c:pt idx="882">
                  <c:v>44041</c:v>
                </c:pt>
                <c:pt idx="883">
                  <c:v>44042</c:v>
                </c:pt>
                <c:pt idx="884">
                  <c:v>44043</c:v>
                </c:pt>
                <c:pt idx="885">
                  <c:v>44046</c:v>
                </c:pt>
                <c:pt idx="886">
                  <c:v>44047</c:v>
                </c:pt>
                <c:pt idx="887">
                  <c:v>44048</c:v>
                </c:pt>
                <c:pt idx="888">
                  <c:v>44049</c:v>
                </c:pt>
                <c:pt idx="889">
                  <c:v>44050</c:v>
                </c:pt>
                <c:pt idx="890">
                  <c:v>44053</c:v>
                </c:pt>
                <c:pt idx="891">
                  <c:v>44054</c:v>
                </c:pt>
                <c:pt idx="892">
                  <c:v>44055</c:v>
                </c:pt>
                <c:pt idx="893">
                  <c:v>44056</c:v>
                </c:pt>
                <c:pt idx="894">
                  <c:v>44057</c:v>
                </c:pt>
                <c:pt idx="895">
                  <c:v>44060</c:v>
                </c:pt>
                <c:pt idx="896">
                  <c:v>44061</c:v>
                </c:pt>
                <c:pt idx="897">
                  <c:v>44062</c:v>
                </c:pt>
                <c:pt idx="898">
                  <c:v>44063</c:v>
                </c:pt>
                <c:pt idx="899">
                  <c:v>44064</c:v>
                </c:pt>
                <c:pt idx="900">
                  <c:v>44067</c:v>
                </c:pt>
                <c:pt idx="901">
                  <c:v>44068</c:v>
                </c:pt>
                <c:pt idx="902">
                  <c:v>44069</c:v>
                </c:pt>
                <c:pt idx="903">
                  <c:v>44070</c:v>
                </c:pt>
                <c:pt idx="904">
                  <c:v>44071</c:v>
                </c:pt>
                <c:pt idx="905">
                  <c:v>44074</c:v>
                </c:pt>
                <c:pt idx="906">
                  <c:v>44075</c:v>
                </c:pt>
                <c:pt idx="907">
                  <c:v>44076</c:v>
                </c:pt>
                <c:pt idx="908">
                  <c:v>44077</c:v>
                </c:pt>
                <c:pt idx="909">
                  <c:v>44078</c:v>
                </c:pt>
                <c:pt idx="910">
                  <c:v>44081</c:v>
                </c:pt>
                <c:pt idx="911">
                  <c:v>44082</c:v>
                </c:pt>
                <c:pt idx="912">
                  <c:v>44083</c:v>
                </c:pt>
                <c:pt idx="913">
                  <c:v>44084</c:v>
                </c:pt>
                <c:pt idx="914">
                  <c:v>44085</c:v>
                </c:pt>
                <c:pt idx="915">
                  <c:v>44088</c:v>
                </c:pt>
                <c:pt idx="916">
                  <c:v>44089</c:v>
                </c:pt>
                <c:pt idx="917">
                  <c:v>44090</c:v>
                </c:pt>
                <c:pt idx="918">
                  <c:v>44091</c:v>
                </c:pt>
                <c:pt idx="919">
                  <c:v>44092</c:v>
                </c:pt>
                <c:pt idx="920">
                  <c:v>44095</c:v>
                </c:pt>
                <c:pt idx="921">
                  <c:v>44096</c:v>
                </c:pt>
                <c:pt idx="922">
                  <c:v>44097</c:v>
                </c:pt>
                <c:pt idx="923">
                  <c:v>44098</c:v>
                </c:pt>
                <c:pt idx="924">
                  <c:v>44099</c:v>
                </c:pt>
                <c:pt idx="925">
                  <c:v>44102</c:v>
                </c:pt>
                <c:pt idx="926">
                  <c:v>44103</c:v>
                </c:pt>
                <c:pt idx="927">
                  <c:v>44104</c:v>
                </c:pt>
                <c:pt idx="928">
                  <c:v>44105</c:v>
                </c:pt>
                <c:pt idx="929">
                  <c:v>44109</c:v>
                </c:pt>
                <c:pt idx="930">
                  <c:v>44110</c:v>
                </c:pt>
                <c:pt idx="931">
                  <c:v>44111</c:v>
                </c:pt>
                <c:pt idx="932">
                  <c:v>44112</c:v>
                </c:pt>
                <c:pt idx="933">
                  <c:v>44113</c:v>
                </c:pt>
                <c:pt idx="934">
                  <c:v>44116</c:v>
                </c:pt>
                <c:pt idx="935">
                  <c:v>44117</c:v>
                </c:pt>
                <c:pt idx="936">
                  <c:v>44118</c:v>
                </c:pt>
                <c:pt idx="937">
                  <c:v>44119</c:v>
                </c:pt>
                <c:pt idx="938">
                  <c:v>44120</c:v>
                </c:pt>
                <c:pt idx="939">
                  <c:v>44123</c:v>
                </c:pt>
                <c:pt idx="940">
                  <c:v>44124</c:v>
                </c:pt>
                <c:pt idx="941">
                  <c:v>44125</c:v>
                </c:pt>
                <c:pt idx="942">
                  <c:v>44126</c:v>
                </c:pt>
                <c:pt idx="943">
                  <c:v>44127</c:v>
                </c:pt>
                <c:pt idx="944">
                  <c:v>44130</c:v>
                </c:pt>
                <c:pt idx="945">
                  <c:v>44131</c:v>
                </c:pt>
                <c:pt idx="946">
                  <c:v>44132</c:v>
                </c:pt>
                <c:pt idx="947">
                  <c:v>44133</c:v>
                </c:pt>
                <c:pt idx="948">
                  <c:v>44134</c:v>
                </c:pt>
                <c:pt idx="949">
                  <c:v>44137</c:v>
                </c:pt>
                <c:pt idx="950">
                  <c:v>44138</c:v>
                </c:pt>
                <c:pt idx="951">
                  <c:v>44139</c:v>
                </c:pt>
                <c:pt idx="952">
                  <c:v>44140</c:v>
                </c:pt>
                <c:pt idx="953">
                  <c:v>44141</c:v>
                </c:pt>
                <c:pt idx="954">
                  <c:v>44144</c:v>
                </c:pt>
                <c:pt idx="955">
                  <c:v>44145</c:v>
                </c:pt>
                <c:pt idx="956">
                  <c:v>44146</c:v>
                </c:pt>
                <c:pt idx="957">
                  <c:v>44147</c:v>
                </c:pt>
                <c:pt idx="958">
                  <c:v>44148</c:v>
                </c:pt>
                <c:pt idx="959">
                  <c:v>44152</c:v>
                </c:pt>
                <c:pt idx="960">
                  <c:v>44153</c:v>
                </c:pt>
                <c:pt idx="961">
                  <c:v>44154</c:v>
                </c:pt>
                <c:pt idx="962">
                  <c:v>44155</c:v>
                </c:pt>
                <c:pt idx="963">
                  <c:v>44158</c:v>
                </c:pt>
                <c:pt idx="964">
                  <c:v>44159</c:v>
                </c:pt>
                <c:pt idx="965">
                  <c:v>44160</c:v>
                </c:pt>
                <c:pt idx="966">
                  <c:v>44161</c:v>
                </c:pt>
                <c:pt idx="967">
                  <c:v>44162</c:v>
                </c:pt>
                <c:pt idx="968">
                  <c:v>44166</c:v>
                </c:pt>
                <c:pt idx="969">
                  <c:v>44167</c:v>
                </c:pt>
                <c:pt idx="970">
                  <c:v>44168</c:v>
                </c:pt>
                <c:pt idx="971">
                  <c:v>44169</c:v>
                </c:pt>
                <c:pt idx="972">
                  <c:v>44172</c:v>
                </c:pt>
                <c:pt idx="973">
                  <c:v>44173</c:v>
                </c:pt>
                <c:pt idx="974">
                  <c:v>44174</c:v>
                </c:pt>
                <c:pt idx="975">
                  <c:v>44175</c:v>
                </c:pt>
                <c:pt idx="976">
                  <c:v>44176</c:v>
                </c:pt>
                <c:pt idx="977">
                  <c:v>44179</c:v>
                </c:pt>
                <c:pt idx="978">
                  <c:v>44180</c:v>
                </c:pt>
                <c:pt idx="979">
                  <c:v>44181</c:v>
                </c:pt>
                <c:pt idx="980">
                  <c:v>44182</c:v>
                </c:pt>
                <c:pt idx="981">
                  <c:v>44183</c:v>
                </c:pt>
                <c:pt idx="982">
                  <c:v>44186</c:v>
                </c:pt>
                <c:pt idx="983">
                  <c:v>44187</c:v>
                </c:pt>
                <c:pt idx="984">
                  <c:v>44188</c:v>
                </c:pt>
                <c:pt idx="985">
                  <c:v>44189</c:v>
                </c:pt>
                <c:pt idx="986">
                  <c:v>44193</c:v>
                </c:pt>
                <c:pt idx="987">
                  <c:v>44194</c:v>
                </c:pt>
                <c:pt idx="988">
                  <c:v>44195</c:v>
                </c:pt>
                <c:pt idx="989">
                  <c:v>44196</c:v>
                </c:pt>
                <c:pt idx="990">
                  <c:v>44197</c:v>
                </c:pt>
                <c:pt idx="991">
                  <c:v>44200</c:v>
                </c:pt>
                <c:pt idx="992">
                  <c:v>44201</c:v>
                </c:pt>
                <c:pt idx="993">
                  <c:v>44202</c:v>
                </c:pt>
                <c:pt idx="994">
                  <c:v>44203</c:v>
                </c:pt>
                <c:pt idx="995">
                  <c:v>44204</c:v>
                </c:pt>
                <c:pt idx="996">
                  <c:v>44207</c:v>
                </c:pt>
                <c:pt idx="997">
                  <c:v>44208</c:v>
                </c:pt>
                <c:pt idx="998">
                  <c:v>44209</c:v>
                </c:pt>
                <c:pt idx="999">
                  <c:v>44210</c:v>
                </c:pt>
                <c:pt idx="1000">
                  <c:v>44211</c:v>
                </c:pt>
                <c:pt idx="1001">
                  <c:v>44214</c:v>
                </c:pt>
                <c:pt idx="1002">
                  <c:v>44215</c:v>
                </c:pt>
                <c:pt idx="1003">
                  <c:v>44216</c:v>
                </c:pt>
                <c:pt idx="1004">
                  <c:v>44217</c:v>
                </c:pt>
                <c:pt idx="1005">
                  <c:v>44218</c:v>
                </c:pt>
                <c:pt idx="1006">
                  <c:v>44221</c:v>
                </c:pt>
                <c:pt idx="1007">
                  <c:v>44223</c:v>
                </c:pt>
                <c:pt idx="1008">
                  <c:v>44224</c:v>
                </c:pt>
                <c:pt idx="1009">
                  <c:v>44225</c:v>
                </c:pt>
                <c:pt idx="1010">
                  <c:v>44228</c:v>
                </c:pt>
                <c:pt idx="1011">
                  <c:v>44229</c:v>
                </c:pt>
                <c:pt idx="1012">
                  <c:v>44230</c:v>
                </c:pt>
                <c:pt idx="1013">
                  <c:v>44231</c:v>
                </c:pt>
                <c:pt idx="1014">
                  <c:v>44232</c:v>
                </c:pt>
                <c:pt idx="1015">
                  <c:v>44235</c:v>
                </c:pt>
                <c:pt idx="1016">
                  <c:v>44236</c:v>
                </c:pt>
                <c:pt idx="1017">
                  <c:v>44237</c:v>
                </c:pt>
                <c:pt idx="1018">
                  <c:v>44238</c:v>
                </c:pt>
                <c:pt idx="1019">
                  <c:v>44239</c:v>
                </c:pt>
                <c:pt idx="1020">
                  <c:v>44242</c:v>
                </c:pt>
                <c:pt idx="1021">
                  <c:v>44243</c:v>
                </c:pt>
                <c:pt idx="1022">
                  <c:v>44244</c:v>
                </c:pt>
                <c:pt idx="1023">
                  <c:v>44245</c:v>
                </c:pt>
                <c:pt idx="1024">
                  <c:v>44246</c:v>
                </c:pt>
                <c:pt idx="1025">
                  <c:v>44249</c:v>
                </c:pt>
                <c:pt idx="1026">
                  <c:v>44250</c:v>
                </c:pt>
                <c:pt idx="1027">
                  <c:v>44251</c:v>
                </c:pt>
                <c:pt idx="1028">
                  <c:v>44252</c:v>
                </c:pt>
                <c:pt idx="1029">
                  <c:v>44253</c:v>
                </c:pt>
                <c:pt idx="1030">
                  <c:v>44256</c:v>
                </c:pt>
                <c:pt idx="1031">
                  <c:v>44257</c:v>
                </c:pt>
                <c:pt idx="1032">
                  <c:v>44258</c:v>
                </c:pt>
                <c:pt idx="1033">
                  <c:v>44259</c:v>
                </c:pt>
                <c:pt idx="1034">
                  <c:v>44260</c:v>
                </c:pt>
                <c:pt idx="1035">
                  <c:v>44263</c:v>
                </c:pt>
                <c:pt idx="1036">
                  <c:v>44264</c:v>
                </c:pt>
                <c:pt idx="1037">
                  <c:v>44265</c:v>
                </c:pt>
                <c:pt idx="1038">
                  <c:v>44267</c:v>
                </c:pt>
                <c:pt idx="1039">
                  <c:v>44270</c:v>
                </c:pt>
                <c:pt idx="1040">
                  <c:v>44271</c:v>
                </c:pt>
                <c:pt idx="1041">
                  <c:v>44272</c:v>
                </c:pt>
                <c:pt idx="1042">
                  <c:v>44273</c:v>
                </c:pt>
                <c:pt idx="1043">
                  <c:v>44274</c:v>
                </c:pt>
                <c:pt idx="1044">
                  <c:v>44277</c:v>
                </c:pt>
                <c:pt idx="1045">
                  <c:v>44278</c:v>
                </c:pt>
                <c:pt idx="1046">
                  <c:v>44279</c:v>
                </c:pt>
                <c:pt idx="1047">
                  <c:v>44280</c:v>
                </c:pt>
                <c:pt idx="1048">
                  <c:v>44281</c:v>
                </c:pt>
                <c:pt idx="1049">
                  <c:v>44285</c:v>
                </c:pt>
                <c:pt idx="1050">
                  <c:v>44286</c:v>
                </c:pt>
                <c:pt idx="1051">
                  <c:v>44287</c:v>
                </c:pt>
                <c:pt idx="1052">
                  <c:v>44291</c:v>
                </c:pt>
                <c:pt idx="1053">
                  <c:v>44292</c:v>
                </c:pt>
                <c:pt idx="1054">
                  <c:v>44293</c:v>
                </c:pt>
                <c:pt idx="1055">
                  <c:v>44294</c:v>
                </c:pt>
                <c:pt idx="1056">
                  <c:v>44295</c:v>
                </c:pt>
                <c:pt idx="1057">
                  <c:v>44298</c:v>
                </c:pt>
                <c:pt idx="1058">
                  <c:v>44299</c:v>
                </c:pt>
                <c:pt idx="1059">
                  <c:v>44301</c:v>
                </c:pt>
                <c:pt idx="1060">
                  <c:v>44302</c:v>
                </c:pt>
                <c:pt idx="1061">
                  <c:v>44305</c:v>
                </c:pt>
                <c:pt idx="1062">
                  <c:v>44306</c:v>
                </c:pt>
                <c:pt idx="1063">
                  <c:v>44308</c:v>
                </c:pt>
                <c:pt idx="1064">
                  <c:v>44309</c:v>
                </c:pt>
                <c:pt idx="1065">
                  <c:v>44312</c:v>
                </c:pt>
                <c:pt idx="1066">
                  <c:v>44313</c:v>
                </c:pt>
                <c:pt idx="1067">
                  <c:v>44314</c:v>
                </c:pt>
                <c:pt idx="1068">
                  <c:v>44315</c:v>
                </c:pt>
                <c:pt idx="1069">
                  <c:v>44316</c:v>
                </c:pt>
                <c:pt idx="1070">
                  <c:v>44319</c:v>
                </c:pt>
                <c:pt idx="1071">
                  <c:v>44320</c:v>
                </c:pt>
                <c:pt idx="1072">
                  <c:v>44321</c:v>
                </c:pt>
                <c:pt idx="1073">
                  <c:v>44322</c:v>
                </c:pt>
                <c:pt idx="1074">
                  <c:v>44323</c:v>
                </c:pt>
                <c:pt idx="1075">
                  <c:v>44326</c:v>
                </c:pt>
                <c:pt idx="1076">
                  <c:v>44327</c:v>
                </c:pt>
                <c:pt idx="1077">
                  <c:v>44328</c:v>
                </c:pt>
                <c:pt idx="1078">
                  <c:v>44330</c:v>
                </c:pt>
                <c:pt idx="1079">
                  <c:v>44333</c:v>
                </c:pt>
                <c:pt idx="1080">
                  <c:v>44334</c:v>
                </c:pt>
                <c:pt idx="1081">
                  <c:v>44335</c:v>
                </c:pt>
                <c:pt idx="1082">
                  <c:v>44336</c:v>
                </c:pt>
                <c:pt idx="1083">
                  <c:v>44337</c:v>
                </c:pt>
                <c:pt idx="1084">
                  <c:v>44340</c:v>
                </c:pt>
                <c:pt idx="1085">
                  <c:v>44341</c:v>
                </c:pt>
                <c:pt idx="1086">
                  <c:v>44342</c:v>
                </c:pt>
                <c:pt idx="1087">
                  <c:v>44343</c:v>
                </c:pt>
                <c:pt idx="1088">
                  <c:v>44344</c:v>
                </c:pt>
                <c:pt idx="1089">
                  <c:v>44347</c:v>
                </c:pt>
                <c:pt idx="1090">
                  <c:v>44348</c:v>
                </c:pt>
                <c:pt idx="1091">
                  <c:v>44349</c:v>
                </c:pt>
                <c:pt idx="1092">
                  <c:v>44350</c:v>
                </c:pt>
                <c:pt idx="1093">
                  <c:v>44351</c:v>
                </c:pt>
                <c:pt idx="1094">
                  <c:v>44354</c:v>
                </c:pt>
                <c:pt idx="1095">
                  <c:v>44355</c:v>
                </c:pt>
                <c:pt idx="1096">
                  <c:v>44356</c:v>
                </c:pt>
                <c:pt idx="1097">
                  <c:v>44357</c:v>
                </c:pt>
                <c:pt idx="1098">
                  <c:v>44358</c:v>
                </c:pt>
                <c:pt idx="1099">
                  <c:v>44361</c:v>
                </c:pt>
                <c:pt idx="1100">
                  <c:v>44362</c:v>
                </c:pt>
                <c:pt idx="1101">
                  <c:v>44363</c:v>
                </c:pt>
                <c:pt idx="1102">
                  <c:v>44364</c:v>
                </c:pt>
                <c:pt idx="1103">
                  <c:v>44365</c:v>
                </c:pt>
                <c:pt idx="1104">
                  <c:v>44368</c:v>
                </c:pt>
                <c:pt idx="1105">
                  <c:v>44369</c:v>
                </c:pt>
                <c:pt idx="1106">
                  <c:v>44370</c:v>
                </c:pt>
                <c:pt idx="1107">
                  <c:v>44371</c:v>
                </c:pt>
                <c:pt idx="1108">
                  <c:v>44372</c:v>
                </c:pt>
                <c:pt idx="1109">
                  <c:v>44375</c:v>
                </c:pt>
                <c:pt idx="1110">
                  <c:v>44376</c:v>
                </c:pt>
                <c:pt idx="1111">
                  <c:v>44377</c:v>
                </c:pt>
                <c:pt idx="1112">
                  <c:v>44378</c:v>
                </c:pt>
                <c:pt idx="1113">
                  <c:v>44379</c:v>
                </c:pt>
                <c:pt idx="1114">
                  <c:v>44382</c:v>
                </c:pt>
                <c:pt idx="1115">
                  <c:v>44383</c:v>
                </c:pt>
                <c:pt idx="1116">
                  <c:v>44384</c:v>
                </c:pt>
                <c:pt idx="1117">
                  <c:v>44385</c:v>
                </c:pt>
                <c:pt idx="1118">
                  <c:v>44386</c:v>
                </c:pt>
                <c:pt idx="1119">
                  <c:v>44389</c:v>
                </c:pt>
                <c:pt idx="1120">
                  <c:v>44390</c:v>
                </c:pt>
                <c:pt idx="1121">
                  <c:v>44391</c:v>
                </c:pt>
                <c:pt idx="1122">
                  <c:v>44392</c:v>
                </c:pt>
                <c:pt idx="1123">
                  <c:v>44393</c:v>
                </c:pt>
                <c:pt idx="1124">
                  <c:v>44396</c:v>
                </c:pt>
                <c:pt idx="1125">
                  <c:v>44397</c:v>
                </c:pt>
                <c:pt idx="1126">
                  <c:v>44399</c:v>
                </c:pt>
                <c:pt idx="1127">
                  <c:v>44400</c:v>
                </c:pt>
                <c:pt idx="1128">
                  <c:v>44403</c:v>
                </c:pt>
                <c:pt idx="1129">
                  <c:v>44404</c:v>
                </c:pt>
                <c:pt idx="1130">
                  <c:v>44405</c:v>
                </c:pt>
                <c:pt idx="1131">
                  <c:v>44406</c:v>
                </c:pt>
                <c:pt idx="1132">
                  <c:v>44407</c:v>
                </c:pt>
                <c:pt idx="1133">
                  <c:v>44410</c:v>
                </c:pt>
                <c:pt idx="1134">
                  <c:v>44411</c:v>
                </c:pt>
                <c:pt idx="1135">
                  <c:v>44412</c:v>
                </c:pt>
                <c:pt idx="1136">
                  <c:v>44413</c:v>
                </c:pt>
                <c:pt idx="1137">
                  <c:v>44414</c:v>
                </c:pt>
                <c:pt idx="1138">
                  <c:v>44417</c:v>
                </c:pt>
                <c:pt idx="1139">
                  <c:v>44418</c:v>
                </c:pt>
                <c:pt idx="1140">
                  <c:v>44419</c:v>
                </c:pt>
                <c:pt idx="1141">
                  <c:v>44420</c:v>
                </c:pt>
                <c:pt idx="1142">
                  <c:v>44421</c:v>
                </c:pt>
                <c:pt idx="1143">
                  <c:v>44424</c:v>
                </c:pt>
                <c:pt idx="1144">
                  <c:v>44425</c:v>
                </c:pt>
                <c:pt idx="1145">
                  <c:v>44426</c:v>
                </c:pt>
                <c:pt idx="1146">
                  <c:v>44428</c:v>
                </c:pt>
                <c:pt idx="1147">
                  <c:v>44431</c:v>
                </c:pt>
                <c:pt idx="1148">
                  <c:v>44432</c:v>
                </c:pt>
                <c:pt idx="1149">
                  <c:v>44433</c:v>
                </c:pt>
                <c:pt idx="1150">
                  <c:v>44434</c:v>
                </c:pt>
                <c:pt idx="1151">
                  <c:v>44435</c:v>
                </c:pt>
                <c:pt idx="1152">
                  <c:v>44438</c:v>
                </c:pt>
                <c:pt idx="1153">
                  <c:v>44439</c:v>
                </c:pt>
                <c:pt idx="1154">
                  <c:v>44440</c:v>
                </c:pt>
                <c:pt idx="1155">
                  <c:v>44441</c:v>
                </c:pt>
                <c:pt idx="1156">
                  <c:v>44442</c:v>
                </c:pt>
                <c:pt idx="1157">
                  <c:v>44445</c:v>
                </c:pt>
                <c:pt idx="1158">
                  <c:v>44446</c:v>
                </c:pt>
                <c:pt idx="1159">
                  <c:v>44447</c:v>
                </c:pt>
                <c:pt idx="1160">
                  <c:v>44448</c:v>
                </c:pt>
                <c:pt idx="1161">
                  <c:v>44452</c:v>
                </c:pt>
                <c:pt idx="1162">
                  <c:v>44453</c:v>
                </c:pt>
                <c:pt idx="1163">
                  <c:v>44454</c:v>
                </c:pt>
                <c:pt idx="1164">
                  <c:v>44455</c:v>
                </c:pt>
                <c:pt idx="1165">
                  <c:v>44456</c:v>
                </c:pt>
                <c:pt idx="1166">
                  <c:v>44459</c:v>
                </c:pt>
                <c:pt idx="1167">
                  <c:v>44460</c:v>
                </c:pt>
                <c:pt idx="1168">
                  <c:v>44461</c:v>
                </c:pt>
                <c:pt idx="1169">
                  <c:v>44462</c:v>
                </c:pt>
                <c:pt idx="1170">
                  <c:v>44463</c:v>
                </c:pt>
                <c:pt idx="1171">
                  <c:v>44466</c:v>
                </c:pt>
                <c:pt idx="1172">
                  <c:v>44467</c:v>
                </c:pt>
                <c:pt idx="1173">
                  <c:v>44468</c:v>
                </c:pt>
                <c:pt idx="1174">
                  <c:v>44469</c:v>
                </c:pt>
                <c:pt idx="1175">
                  <c:v>44470</c:v>
                </c:pt>
                <c:pt idx="1176">
                  <c:v>44473</c:v>
                </c:pt>
                <c:pt idx="1177">
                  <c:v>44474</c:v>
                </c:pt>
                <c:pt idx="1178">
                  <c:v>44475</c:v>
                </c:pt>
                <c:pt idx="1179">
                  <c:v>44476</c:v>
                </c:pt>
                <c:pt idx="1180">
                  <c:v>44477</c:v>
                </c:pt>
                <c:pt idx="1181">
                  <c:v>44480</c:v>
                </c:pt>
                <c:pt idx="1182">
                  <c:v>44481</c:v>
                </c:pt>
                <c:pt idx="1183">
                  <c:v>44482</c:v>
                </c:pt>
                <c:pt idx="1184">
                  <c:v>44483</c:v>
                </c:pt>
                <c:pt idx="1185">
                  <c:v>44487</c:v>
                </c:pt>
                <c:pt idx="1186">
                  <c:v>44488</c:v>
                </c:pt>
                <c:pt idx="1187">
                  <c:v>44489</c:v>
                </c:pt>
                <c:pt idx="1188">
                  <c:v>44490</c:v>
                </c:pt>
                <c:pt idx="1189">
                  <c:v>44491</c:v>
                </c:pt>
                <c:pt idx="1190">
                  <c:v>44494</c:v>
                </c:pt>
                <c:pt idx="1191">
                  <c:v>44495</c:v>
                </c:pt>
                <c:pt idx="1192">
                  <c:v>44496</c:v>
                </c:pt>
                <c:pt idx="1193">
                  <c:v>44497</c:v>
                </c:pt>
                <c:pt idx="1194">
                  <c:v>44498</c:v>
                </c:pt>
                <c:pt idx="1195">
                  <c:v>44501</c:v>
                </c:pt>
                <c:pt idx="1196">
                  <c:v>44502</c:v>
                </c:pt>
                <c:pt idx="1197">
                  <c:v>44503</c:v>
                </c:pt>
                <c:pt idx="1198">
                  <c:v>44504</c:v>
                </c:pt>
                <c:pt idx="1199">
                  <c:v>44508</c:v>
                </c:pt>
                <c:pt idx="1200">
                  <c:v>44509</c:v>
                </c:pt>
                <c:pt idx="1201">
                  <c:v>44510</c:v>
                </c:pt>
                <c:pt idx="1202">
                  <c:v>44511</c:v>
                </c:pt>
                <c:pt idx="1203">
                  <c:v>44512</c:v>
                </c:pt>
                <c:pt idx="1204">
                  <c:v>44515</c:v>
                </c:pt>
                <c:pt idx="1205">
                  <c:v>44516</c:v>
                </c:pt>
                <c:pt idx="1206">
                  <c:v>44517</c:v>
                </c:pt>
                <c:pt idx="1207">
                  <c:v>44518</c:v>
                </c:pt>
                <c:pt idx="1208">
                  <c:v>44522</c:v>
                </c:pt>
                <c:pt idx="1209">
                  <c:v>44523</c:v>
                </c:pt>
                <c:pt idx="1210">
                  <c:v>44524</c:v>
                </c:pt>
                <c:pt idx="1211">
                  <c:v>44525</c:v>
                </c:pt>
                <c:pt idx="1212">
                  <c:v>44526</c:v>
                </c:pt>
                <c:pt idx="1213">
                  <c:v>44529</c:v>
                </c:pt>
                <c:pt idx="1214">
                  <c:v>44530</c:v>
                </c:pt>
                <c:pt idx="1215">
                  <c:v>44531</c:v>
                </c:pt>
                <c:pt idx="1216">
                  <c:v>44532</c:v>
                </c:pt>
                <c:pt idx="1217">
                  <c:v>44533</c:v>
                </c:pt>
                <c:pt idx="1218">
                  <c:v>44536</c:v>
                </c:pt>
                <c:pt idx="1219">
                  <c:v>44537</c:v>
                </c:pt>
                <c:pt idx="1220">
                  <c:v>44538</c:v>
                </c:pt>
                <c:pt idx="1221">
                  <c:v>44539</c:v>
                </c:pt>
                <c:pt idx="1222">
                  <c:v>44540</c:v>
                </c:pt>
                <c:pt idx="1223">
                  <c:v>44543</c:v>
                </c:pt>
                <c:pt idx="1224">
                  <c:v>44544</c:v>
                </c:pt>
                <c:pt idx="1225">
                  <c:v>44545</c:v>
                </c:pt>
                <c:pt idx="1226">
                  <c:v>44546</c:v>
                </c:pt>
                <c:pt idx="1227">
                  <c:v>44547</c:v>
                </c:pt>
                <c:pt idx="1228">
                  <c:v>44550</c:v>
                </c:pt>
                <c:pt idx="1229">
                  <c:v>44551</c:v>
                </c:pt>
                <c:pt idx="1230">
                  <c:v>44552</c:v>
                </c:pt>
                <c:pt idx="1231">
                  <c:v>44553</c:v>
                </c:pt>
                <c:pt idx="1232">
                  <c:v>44554</c:v>
                </c:pt>
                <c:pt idx="1233">
                  <c:v>44557</c:v>
                </c:pt>
                <c:pt idx="1234">
                  <c:v>44558</c:v>
                </c:pt>
                <c:pt idx="1235">
                  <c:v>44559</c:v>
                </c:pt>
                <c:pt idx="1236">
                  <c:v>44560</c:v>
                </c:pt>
                <c:pt idx="1237">
                  <c:v>44561</c:v>
                </c:pt>
                <c:pt idx="1238">
                  <c:v>44564</c:v>
                </c:pt>
                <c:pt idx="1239">
                  <c:v>44565</c:v>
                </c:pt>
                <c:pt idx="1240">
                  <c:v>44566</c:v>
                </c:pt>
                <c:pt idx="1241">
                  <c:v>44567</c:v>
                </c:pt>
                <c:pt idx="1242">
                  <c:v>44568</c:v>
                </c:pt>
                <c:pt idx="1243">
                  <c:v>44571</c:v>
                </c:pt>
                <c:pt idx="1244">
                  <c:v>44572</c:v>
                </c:pt>
                <c:pt idx="1245">
                  <c:v>44573</c:v>
                </c:pt>
                <c:pt idx="1246">
                  <c:v>44574</c:v>
                </c:pt>
                <c:pt idx="1247">
                  <c:v>44575</c:v>
                </c:pt>
                <c:pt idx="1248">
                  <c:v>44578</c:v>
                </c:pt>
                <c:pt idx="1249">
                  <c:v>44579</c:v>
                </c:pt>
                <c:pt idx="1250">
                  <c:v>44580</c:v>
                </c:pt>
                <c:pt idx="1251">
                  <c:v>44581</c:v>
                </c:pt>
                <c:pt idx="1252">
                  <c:v>44582</c:v>
                </c:pt>
                <c:pt idx="1253">
                  <c:v>44585</c:v>
                </c:pt>
                <c:pt idx="1254">
                  <c:v>44586</c:v>
                </c:pt>
                <c:pt idx="1255">
                  <c:v>44588</c:v>
                </c:pt>
                <c:pt idx="1256">
                  <c:v>44589</c:v>
                </c:pt>
                <c:pt idx="1257">
                  <c:v>44592</c:v>
                </c:pt>
                <c:pt idx="1258">
                  <c:v>44593</c:v>
                </c:pt>
                <c:pt idx="1259">
                  <c:v>44594</c:v>
                </c:pt>
                <c:pt idx="1260">
                  <c:v>44595</c:v>
                </c:pt>
                <c:pt idx="1261">
                  <c:v>44596</c:v>
                </c:pt>
                <c:pt idx="1262">
                  <c:v>44599</c:v>
                </c:pt>
                <c:pt idx="1263">
                  <c:v>44600</c:v>
                </c:pt>
                <c:pt idx="1264">
                  <c:v>44601</c:v>
                </c:pt>
                <c:pt idx="1265">
                  <c:v>44602</c:v>
                </c:pt>
                <c:pt idx="1266">
                  <c:v>44603</c:v>
                </c:pt>
                <c:pt idx="1267">
                  <c:v>44606</c:v>
                </c:pt>
                <c:pt idx="1268">
                  <c:v>44607</c:v>
                </c:pt>
                <c:pt idx="1269">
                  <c:v>44608</c:v>
                </c:pt>
                <c:pt idx="1270">
                  <c:v>44609</c:v>
                </c:pt>
                <c:pt idx="1271">
                  <c:v>44610</c:v>
                </c:pt>
                <c:pt idx="1272">
                  <c:v>44613</c:v>
                </c:pt>
                <c:pt idx="1273">
                  <c:v>44614</c:v>
                </c:pt>
                <c:pt idx="1274">
                  <c:v>44615</c:v>
                </c:pt>
                <c:pt idx="1275">
                  <c:v>44616</c:v>
                </c:pt>
                <c:pt idx="1276">
                  <c:v>44617</c:v>
                </c:pt>
                <c:pt idx="1277">
                  <c:v>44620</c:v>
                </c:pt>
                <c:pt idx="1278">
                  <c:v>44622</c:v>
                </c:pt>
                <c:pt idx="1279">
                  <c:v>44623</c:v>
                </c:pt>
                <c:pt idx="1280">
                  <c:v>44624</c:v>
                </c:pt>
                <c:pt idx="1281">
                  <c:v>44627</c:v>
                </c:pt>
                <c:pt idx="1282">
                  <c:v>44628</c:v>
                </c:pt>
                <c:pt idx="1283">
                  <c:v>44629</c:v>
                </c:pt>
                <c:pt idx="1284">
                  <c:v>44630</c:v>
                </c:pt>
                <c:pt idx="1285">
                  <c:v>44631</c:v>
                </c:pt>
                <c:pt idx="1286">
                  <c:v>44634</c:v>
                </c:pt>
                <c:pt idx="1287">
                  <c:v>44635</c:v>
                </c:pt>
                <c:pt idx="1288">
                  <c:v>44636</c:v>
                </c:pt>
                <c:pt idx="1289">
                  <c:v>44637</c:v>
                </c:pt>
                <c:pt idx="1290">
                  <c:v>44641</c:v>
                </c:pt>
                <c:pt idx="1291">
                  <c:v>44642</c:v>
                </c:pt>
                <c:pt idx="1292">
                  <c:v>44643</c:v>
                </c:pt>
                <c:pt idx="1293">
                  <c:v>44644</c:v>
                </c:pt>
                <c:pt idx="1294">
                  <c:v>44645</c:v>
                </c:pt>
                <c:pt idx="1295">
                  <c:v>44648</c:v>
                </c:pt>
                <c:pt idx="1296">
                  <c:v>44649</c:v>
                </c:pt>
                <c:pt idx="1297">
                  <c:v>44650</c:v>
                </c:pt>
                <c:pt idx="1298">
                  <c:v>44651</c:v>
                </c:pt>
                <c:pt idx="1299">
                  <c:v>44652</c:v>
                </c:pt>
                <c:pt idx="1300">
                  <c:v>44655</c:v>
                </c:pt>
                <c:pt idx="1301">
                  <c:v>44656</c:v>
                </c:pt>
                <c:pt idx="1302">
                  <c:v>44657</c:v>
                </c:pt>
                <c:pt idx="1303">
                  <c:v>44658</c:v>
                </c:pt>
                <c:pt idx="1304">
                  <c:v>44659</c:v>
                </c:pt>
                <c:pt idx="1305">
                  <c:v>44662</c:v>
                </c:pt>
                <c:pt idx="1306">
                  <c:v>44663</c:v>
                </c:pt>
                <c:pt idx="1307">
                  <c:v>44664</c:v>
                </c:pt>
                <c:pt idx="1308">
                  <c:v>44669</c:v>
                </c:pt>
                <c:pt idx="1309">
                  <c:v>44670</c:v>
                </c:pt>
                <c:pt idx="1310">
                  <c:v>44671</c:v>
                </c:pt>
                <c:pt idx="1311">
                  <c:v>44672</c:v>
                </c:pt>
                <c:pt idx="1312">
                  <c:v>44673</c:v>
                </c:pt>
                <c:pt idx="1313">
                  <c:v>44676</c:v>
                </c:pt>
                <c:pt idx="1314">
                  <c:v>44677</c:v>
                </c:pt>
                <c:pt idx="1315">
                  <c:v>44678</c:v>
                </c:pt>
                <c:pt idx="1316">
                  <c:v>44679</c:v>
                </c:pt>
                <c:pt idx="1317">
                  <c:v>44680</c:v>
                </c:pt>
                <c:pt idx="1318">
                  <c:v>44683</c:v>
                </c:pt>
                <c:pt idx="1319">
                  <c:v>44685</c:v>
                </c:pt>
                <c:pt idx="1320">
                  <c:v>44686</c:v>
                </c:pt>
                <c:pt idx="1321">
                  <c:v>44687</c:v>
                </c:pt>
                <c:pt idx="1322">
                  <c:v>44690</c:v>
                </c:pt>
                <c:pt idx="1323">
                  <c:v>44691</c:v>
                </c:pt>
                <c:pt idx="1324">
                  <c:v>44692</c:v>
                </c:pt>
                <c:pt idx="1325">
                  <c:v>44693</c:v>
                </c:pt>
                <c:pt idx="1326">
                  <c:v>44694</c:v>
                </c:pt>
                <c:pt idx="1327">
                  <c:v>44697</c:v>
                </c:pt>
                <c:pt idx="1328">
                  <c:v>44698</c:v>
                </c:pt>
                <c:pt idx="1329">
                  <c:v>44699</c:v>
                </c:pt>
                <c:pt idx="1330">
                  <c:v>44700</c:v>
                </c:pt>
                <c:pt idx="1331">
                  <c:v>44701</c:v>
                </c:pt>
                <c:pt idx="1332">
                  <c:v>44704</c:v>
                </c:pt>
                <c:pt idx="1333">
                  <c:v>44705</c:v>
                </c:pt>
                <c:pt idx="1334">
                  <c:v>44706</c:v>
                </c:pt>
                <c:pt idx="1335">
                  <c:v>44707</c:v>
                </c:pt>
                <c:pt idx="1336">
                  <c:v>44708</c:v>
                </c:pt>
                <c:pt idx="1337">
                  <c:v>44711</c:v>
                </c:pt>
                <c:pt idx="1338">
                  <c:v>44712</c:v>
                </c:pt>
                <c:pt idx="1339">
                  <c:v>44713</c:v>
                </c:pt>
                <c:pt idx="1340">
                  <c:v>44714</c:v>
                </c:pt>
                <c:pt idx="1341">
                  <c:v>44715</c:v>
                </c:pt>
                <c:pt idx="1342">
                  <c:v>44718</c:v>
                </c:pt>
                <c:pt idx="1343">
                  <c:v>44719</c:v>
                </c:pt>
                <c:pt idx="1344">
                  <c:v>44720</c:v>
                </c:pt>
                <c:pt idx="1345">
                  <c:v>44721</c:v>
                </c:pt>
                <c:pt idx="1346">
                  <c:v>44722</c:v>
                </c:pt>
                <c:pt idx="1347">
                  <c:v>44725</c:v>
                </c:pt>
                <c:pt idx="1348">
                  <c:v>44726</c:v>
                </c:pt>
                <c:pt idx="1349">
                  <c:v>44727</c:v>
                </c:pt>
                <c:pt idx="1350">
                  <c:v>44728</c:v>
                </c:pt>
                <c:pt idx="1351">
                  <c:v>44729</c:v>
                </c:pt>
                <c:pt idx="1352">
                  <c:v>44732</c:v>
                </c:pt>
                <c:pt idx="1353">
                  <c:v>44733</c:v>
                </c:pt>
                <c:pt idx="1354">
                  <c:v>44734</c:v>
                </c:pt>
                <c:pt idx="1355">
                  <c:v>44735</c:v>
                </c:pt>
                <c:pt idx="1356">
                  <c:v>44736</c:v>
                </c:pt>
                <c:pt idx="1357">
                  <c:v>44739</c:v>
                </c:pt>
                <c:pt idx="1358">
                  <c:v>44740</c:v>
                </c:pt>
                <c:pt idx="1359">
                  <c:v>44741</c:v>
                </c:pt>
                <c:pt idx="1360">
                  <c:v>44742</c:v>
                </c:pt>
                <c:pt idx="1361">
                  <c:v>44743</c:v>
                </c:pt>
                <c:pt idx="1362">
                  <c:v>44746</c:v>
                </c:pt>
                <c:pt idx="1363">
                  <c:v>44747</c:v>
                </c:pt>
                <c:pt idx="1364">
                  <c:v>44748</c:v>
                </c:pt>
                <c:pt idx="1365">
                  <c:v>44749</c:v>
                </c:pt>
                <c:pt idx="1366">
                  <c:v>44750</c:v>
                </c:pt>
                <c:pt idx="1367">
                  <c:v>44753</c:v>
                </c:pt>
                <c:pt idx="1368">
                  <c:v>44754</c:v>
                </c:pt>
                <c:pt idx="1369">
                  <c:v>44755</c:v>
                </c:pt>
                <c:pt idx="1370">
                  <c:v>44756</c:v>
                </c:pt>
                <c:pt idx="1371">
                  <c:v>44757</c:v>
                </c:pt>
                <c:pt idx="1372">
                  <c:v>44760</c:v>
                </c:pt>
                <c:pt idx="1373">
                  <c:v>44761</c:v>
                </c:pt>
                <c:pt idx="1374">
                  <c:v>44762</c:v>
                </c:pt>
                <c:pt idx="1375">
                  <c:v>44763</c:v>
                </c:pt>
                <c:pt idx="1376">
                  <c:v>44764</c:v>
                </c:pt>
                <c:pt idx="1377">
                  <c:v>44767</c:v>
                </c:pt>
                <c:pt idx="1378">
                  <c:v>44768</c:v>
                </c:pt>
                <c:pt idx="1379">
                  <c:v>44769</c:v>
                </c:pt>
                <c:pt idx="1380">
                  <c:v>44770</c:v>
                </c:pt>
                <c:pt idx="1381">
                  <c:v>44771</c:v>
                </c:pt>
                <c:pt idx="1382">
                  <c:v>44774</c:v>
                </c:pt>
                <c:pt idx="1383">
                  <c:v>44775</c:v>
                </c:pt>
                <c:pt idx="1384">
                  <c:v>44776</c:v>
                </c:pt>
                <c:pt idx="1385">
                  <c:v>44777</c:v>
                </c:pt>
                <c:pt idx="1386">
                  <c:v>44778</c:v>
                </c:pt>
                <c:pt idx="1387">
                  <c:v>44781</c:v>
                </c:pt>
                <c:pt idx="1388">
                  <c:v>44783</c:v>
                </c:pt>
                <c:pt idx="1389">
                  <c:v>44784</c:v>
                </c:pt>
                <c:pt idx="1390">
                  <c:v>44785</c:v>
                </c:pt>
                <c:pt idx="1391">
                  <c:v>44789</c:v>
                </c:pt>
                <c:pt idx="1392">
                  <c:v>44790</c:v>
                </c:pt>
                <c:pt idx="1393">
                  <c:v>44791</c:v>
                </c:pt>
                <c:pt idx="1394">
                  <c:v>44792</c:v>
                </c:pt>
                <c:pt idx="1395">
                  <c:v>44795</c:v>
                </c:pt>
                <c:pt idx="1396">
                  <c:v>44796</c:v>
                </c:pt>
                <c:pt idx="1397">
                  <c:v>44797</c:v>
                </c:pt>
                <c:pt idx="1398">
                  <c:v>44798</c:v>
                </c:pt>
                <c:pt idx="1399">
                  <c:v>44799</c:v>
                </c:pt>
                <c:pt idx="1400">
                  <c:v>44802</c:v>
                </c:pt>
                <c:pt idx="1401">
                  <c:v>44803</c:v>
                </c:pt>
                <c:pt idx="1402">
                  <c:v>44805</c:v>
                </c:pt>
                <c:pt idx="1403">
                  <c:v>44806</c:v>
                </c:pt>
                <c:pt idx="1404">
                  <c:v>44809</c:v>
                </c:pt>
                <c:pt idx="1405">
                  <c:v>44810</c:v>
                </c:pt>
                <c:pt idx="1406">
                  <c:v>44811</c:v>
                </c:pt>
                <c:pt idx="1407">
                  <c:v>44812</c:v>
                </c:pt>
                <c:pt idx="1408">
                  <c:v>44813</c:v>
                </c:pt>
                <c:pt idx="1409">
                  <c:v>44816</c:v>
                </c:pt>
                <c:pt idx="1410">
                  <c:v>44817</c:v>
                </c:pt>
                <c:pt idx="1411">
                  <c:v>44818</c:v>
                </c:pt>
                <c:pt idx="1412">
                  <c:v>44819</c:v>
                </c:pt>
                <c:pt idx="1413">
                  <c:v>44820</c:v>
                </c:pt>
                <c:pt idx="1414">
                  <c:v>44823</c:v>
                </c:pt>
                <c:pt idx="1415">
                  <c:v>44824</c:v>
                </c:pt>
                <c:pt idx="1416">
                  <c:v>44825</c:v>
                </c:pt>
                <c:pt idx="1417">
                  <c:v>44826</c:v>
                </c:pt>
                <c:pt idx="1418">
                  <c:v>44827</c:v>
                </c:pt>
                <c:pt idx="1419">
                  <c:v>44830</c:v>
                </c:pt>
                <c:pt idx="1420">
                  <c:v>44831</c:v>
                </c:pt>
                <c:pt idx="1421">
                  <c:v>44832</c:v>
                </c:pt>
                <c:pt idx="1422">
                  <c:v>44833</c:v>
                </c:pt>
                <c:pt idx="1423">
                  <c:v>44834</c:v>
                </c:pt>
                <c:pt idx="1424">
                  <c:v>44837</c:v>
                </c:pt>
                <c:pt idx="1425">
                  <c:v>44838</c:v>
                </c:pt>
                <c:pt idx="1426">
                  <c:v>44840</c:v>
                </c:pt>
                <c:pt idx="1427">
                  <c:v>44841</c:v>
                </c:pt>
                <c:pt idx="1428">
                  <c:v>44844</c:v>
                </c:pt>
                <c:pt idx="1429">
                  <c:v>44845</c:v>
                </c:pt>
                <c:pt idx="1430">
                  <c:v>44846</c:v>
                </c:pt>
                <c:pt idx="1431">
                  <c:v>44847</c:v>
                </c:pt>
                <c:pt idx="1432">
                  <c:v>44848</c:v>
                </c:pt>
                <c:pt idx="1433">
                  <c:v>44851</c:v>
                </c:pt>
                <c:pt idx="1434">
                  <c:v>44852</c:v>
                </c:pt>
                <c:pt idx="1435">
                  <c:v>44853</c:v>
                </c:pt>
                <c:pt idx="1436">
                  <c:v>44854</c:v>
                </c:pt>
                <c:pt idx="1437">
                  <c:v>44855</c:v>
                </c:pt>
                <c:pt idx="1438">
                  <c:v>44858</c:v>
                </c:pt>
                <c:pt idx="1439">
                  <c:v>44859</c:v>
                </c:pt>
                <c:pt idx="1440">
                  <c:v>44861</c:v>
                </c:pt>
                <c:pt idx="1441">
                  <c:v>44862</c:v>
                </c:pt>
                <c:pt idx="1442">
                  <c:v>44865</c:v>
                </c:pt>
                <c:pt idx="1443">
                  <c:v>44866</c:v>
                </c:pt>
                <c:pt idx="1444">
                  <c:v>44867</c:v>
                </c:pt>
                <c:pt idx="1445">
                  <c:v>44868</c:v>
                </c:pt>
                <c:pt idx="1446">
                  <c:v>44869</c:v>
                </c:pt>
                <c:pt idx="1447">
                  <c:v>44872</c:v>
                </c:pt>
                <c:pt idx="1448">
                  <c:v>44874</c:v>
                </c:pt>
                <c:pt idx="1449">
                  <c:v>44875</c:v>
                </c:pt>
                <c:pt idx="1450">
                  <c:v>44876</c:v>
                </c:pt>
                <c:pt idx="1451">
                  <c:v>44879</c:v>
                </c:pt>
                <c:pt idx="1452">
                  <c:v>44880</c:v>
                </c:pt>
                <c:pt idx="1453">
                  <c:v>44881</c:v>
                </c:pt>
                <c:pt idx="1454">
                  <c:v>44882</c:v>
                </c:pt>
                <c:pt idx="1455">
                  <c:v>44883</c:v>
                </c:pt>
                <c:pt idx="1456">
                  <c:v>44886</c:v>
                </c:pt>
                <c:pt idx="1457">
                  <c:v>44887</c:v>
                </c:pt>
                <c:pt idx="1458">
                  <c:v>44888</c:v>
                </c:pt>
                <c:pt idx="1459">
                  <c:v>44889</c:v>
                </c:pt>
                <c:pt idx="1460">
                  <c:v>44890</c:v>
                </c:pt>
                <c:pt idx="1461">
                  <c:v>44893</c:v>
                </c:pt>
                <c:pt idx="1462">
                  <c:v>44894</c:v>
                </c:pt>
                <c:pt idx="1463">
                  <c:v>44895</c:v>
                </c:pt>
                <c:pt idx="1464">
                  <c:v>44896</c:v>
                </c:pt>
                <c:pt idx="1465">
                  <c:v>44897</c:v>
                </c:pt>
                <c:pt idx="1466">
                  <c:v>44900</c:v>
                </c:pt>
                <c:pt idx="1467">
                  <c:v>44901</c:v>
                </c:pt>
                <c:pt idx="1468">
                  <c:v>44902</c:v>
                </c:pt>
                <c:pt idx="1469">
                  <c:v>44903</c:v>
                </c:pt>
                <c:pt idx="1470">
                  <c:v>44904</c:v>
                </c:pt>
                <c:pt idx="1471">
                  <c:v>44907</c:v>
                </c:pt>
                <c:pt idx="1472">
                  <c:v>44908</c:v>
                </c:pt>
                <c:pt idx="1473">
                  <c:v>44909</c:v>
                </c:pt>
                <c:pt idx="1474">
                  <c:v>44910</c:v>
                </c:pt>
                <c:pt idx="1475">
                  <c:v>44911</c:v>
                </c:pt>
                <c:pt idx="1476">
                  <c:v>44914</c:v>
                </c:pt>
                <c:pt idx="1477">
                  <c:v>44915</c:v>
                </c:pt>
                <c:pt idx="1478">
                  <c:v>44916</c:v>
                </c:pt>
                <c:pt idx="1479">
                  <c:v>44917</c:v>
                </c:pt>
                <c:pt idx="1480">
                  <c:v>44918</c:v>
                </c:pt>
                <c:pt idx="1481">
                  <c:v>44921</c:v>
                </c:pt>
                <c:pt idx="1482">
                  <c:v>44922</c:v>
                </c:pt>
                <c:pt idx="1483">
                  <c:v>44923</c:v>
                </c:pt>
                <c:pt idx="1484">
                  <c:v>44924</c:v>
                </c:pt>
                <c:pt idx="1485">
                  <c:v>44925</c:v>
                </c:pt>
                <c:pt idx="1486">
                  <c:v>44928</c:v>
                </c:pt>
                <c:pt idx="1487">
                  <c:v>44929</c:v>
                </c:pt>
                <c:pt idx="1488">
                  <c:v>44930</c:v>
                </c:pt>
                <c:pt idx="1489">
                  <c:v>44931</c:v>
                </c:pt>
                <c:pt idx="1490">
                  <c:v>44932</c:v>
                </c:pt>
                <c:pt idx="1491">
                  <c:v>44935</c:v>
                </c:pt>
                <c:pt idx="1492">
                  <c:v>44936</c:v>
                </c:pt>
                <c:pt idx="1493">
                  <c:v>44937</c:v>
                </c:pt>
                <c:pt idx="1494">
                  <c:v>44938</c:v>
                </c:pt>
                <c:pt idx="1495">
                  <c:v>44939</c:v>
                </c:pt>
                <c:pt idx="1496">
                  <c:v>44942</c:v>
                </c:pt>
                <c:pt idx="1497">
                  <c:v>44943</c:v>
                </c:pt>
                <c:pt idx="1498">
                  <c:v>44944</c:v>
                </c:pt>
                <c:pt idx="1499">
                  <c:v>44945</c:v>
                </c:pt>
                <c:pt idx="1500">
                  <c:v>44946</c:v>
                </c:pt>
                <c:pt idx="1501">
                  <c:v>44949</c:v>
                </c:pt>
                <c:pt idx="1502">
                  <c:v>44950</c:v>
                </c:pt>
                <c:pt idx="1503">
                  <c:v>44951</c:v>
                </c:pt>
                <c:pt idx="1504">
                  <c:v>44953</c:v>
                </c:pt>
                <c:pt idx="1505">
                  <c:v>44956</c:v>
                </c:pt>
                <c:pt idx="1506">
                  <c:v>44957</c:v>
                </c:pt>
                <c:pt idx="1507">
                  <c:v>44958</c:v>
                </c:pt>
                <c:pt idx="1508">
                  <c:v>44959</c:v>
                </c:pt>
                <c:pt idx="1509">
                  <c:v>44960</c:v>
                </c:pt>
                <c:pt idx="1510">
                  <c:v>44963</c:v>
                </c:pt>
                <c:pt idx="1511">
                  <c:v>44964</c:v>
                </c:pt>
                <c:pt idx="1512">
                  <c:v>44965</c:v>
                </c:pt>
                <c:pt idx="1513">
                  <c:v>44966</c:v>
                </c:pt>
                <c:pt idx="1514">
                  <c:v>44967</c:v>
                </c:pt>
                <c:pt idx="1515">
                  <c:v>44970</c:v>
                </c:pt>
                <c:pt idx="1516">
                  <c:v>44971</c:v>
                </c:pt>
                <c:pt idx="1517">
                  <c:v>44972</c:v>
                </c:pt>
                <c:pt idx="1518">
                  <c:v>44973</c:v>
                </c:pt>
                <c:pt idx="1519">
                  <c:v>44974</c:v>
                </c:pt>
                <c:pt idx="1520">
                  <c:v>44977</c:v>
                </c:pt>
                <c:pt idx="1521">
                  <c:v>44978</c:v>
                </c:pt>
                <c:pt idx="1522">
                  <c:v>44979</c:v>
                </c:pt>
                <c:pt idx="1523">
                  <c:v>44980</c:v>
                </c:pt>
                <c:pt idx="1524">
                  <c:v>44981</c:v>
                </c:pt>
                <c:pt idx="1525">
                  <c:v>44984</c:v>
                </c:pt>
                <c:pt idx="1526">
                  <c:v>44985</c:v>
                </c:pt>
                <c:pt idx="1527">
                  <c:v>44986</c:v>
                </c:pt>
                <c:pt idx="1528">
                  <c:v>44987</c:v>
                </c:pt>
                <c:pt idx="1529">
                  <c:v>44988</c:v>
                </c:pt>
                <c:pt idx="1530">
                  <c:v>44991</c:v>
                </c:pt>
                <c:pt idx="1531">
                  <c:v>44993</c:v>
                </c:pt>
                <c:pt idx="1532">
                  <c:v>44994</c:v>
                </c:pt>
                <c:pt idx="1533">
                  <c:v>44995</c:v>
                </c:pt>
                <c:pt idx="1534">
                  <c:v>44998</c:v>
                </c:pt>
                <c:pt idx="1535">
                  <c:v>44999</c:v>
                </c:pt>
                <c:pt idx="1536">
                  <c:v>45000</c:v>
                </c:pt>
                <c:pt idx="1537">
                  <c:v>45001</c:v>
                </c:pt>
                <c:pt idx="1538">
                  <c:v>45002</c:v>
                </c:pt>
                <c:pt idx="1539">
                  <c:v>45005</c:v>
                </c:pt>
                <c:pt idx="1540">
                  <c:v>45006</c:v>
                </c:pt>
                <c:pt idx="1541">
                  <c:v>45007</c:v>
                </c:pt>
                <c:pt idx="1542">
                  <c:v>45008</c:v>
                </c:pt>
                <c:pt idx="1543">
                  <c:v>45009</c:v>
                </c:pt>
                <c:pt idx="1544">
                  <c:v>45012</c:v>
                </c:pt>
                <c:pt idx="1545">
                  <c:v>45013</c:v>
                </c:pt>
                <c:pt idx="1546">
                  <c:v>45014</c:v>
                </c:pt>
                <c:pt idx="1547">
                  <c:v>45016</c:v>
                </c:pt>
                <c:pt idx="1548">
                  <c:v>45019</c:v>
                </c:pt>
                <c:pt idx="1549">
                  <c:v>45021</c:v>
                </c:pt>
                <c:pt idx="1550">
                  <c:v>45022</c:v>
                </c:pt>
                <c:pt idx="1551">
                  <c:v>45026</c:v>
                </c:pt>
                <c:pt idx="1552">
                  <c:v>45027</c:v>
                </c:pt>
                <c:pt idx="1553">
                  <c:v>45028</c:v>
                </c:pt>
                <c:pt idx="1554">
                  <c:v>45029</c:v>
                </c:pt>
                <c:pt idx="1555">
                  <c:v>45033</c:v>
                </c:pt>
                <c:pt idx="1556">
                  <c:v>45034</c:v>
                </c:pt>
                <c:pt idx="1557">
                  <c:v>45035</c:v>
                </c:pt>
                <c:pt idx="1558">
                  <c:v>45036</c:v>
                </c:pt>
                <c:pt idx="1559">
                  <c:v>45037</c:v>
                </c:pt>
                <c:pt idx="1560">
                  <c:v>45040</c:v>
                </c:pt>
                <c:pt idx="1561">
                  <c:v>45041</c:v>
                </c:pt>
                <c:pt idx="1562">
                  <c:v>45042</c:v>
                </c:pt>
                <c:pt idx="1563">
                  <c:v>45043</c:v>
                </c:pt>
                <c:pt idx="1564">
                  <c:v>45044</c:v>
                </c:pt>
                <c:pt idx="1565">
                  <c:v>45048</c:v>
                </c:pt>
                <c:pt idx="1566">
                  <c:v>45049</c:v>
                </c:pt>
                <c:pt idx="1567">
                  <c:v>45050</c:v>
                </c:pt>
                <c:pt idx="1568">
                  <c:v>45051</c:v>
                </c:pt>
                <c:pt idx="1569">
                  <c:v>45054</c:v>
                </c:pt>
                <c:pt idx="1570">
                  <c:v>45055</c:v>
                </c:pt>
                <c:pt idx="1571">
                  <c:v>45056</c:v>
                </c:pt>
                <c:pt idx="1572">
                  <c:v>45057</c:v>
                </c:pt>
                <c:pt idx="1573">
                  <c:v>45058</c:v>
                </c:pt>
                <c:pt idx="1574">
                  <c:v>45061</c:v>
                </c:pt>
                <c:pt idx="1575">
                  <c:v>45062</c:v>
                </c:pt>
                <c:pt idx="1576">
                  <c:v>45063</c:v>
                </c:pt>
                <c:pt idx="1577">
                  <c:v>45064</c:v>
                </c:pt>
                <c:pt idx="1578">
                  <c:v>45065</c:v>
                </c:pt>
                <c:pt idx="1579">
                  <c:v>45068</c:v>
                </c:pt>
                <c:pt idx="1580">
                  <c:v>45069</c:v>
                </c:pt>
                <c:pt idx="1581">
                  <c:v>45070</c:v>
                </c:pt>
                <c:pt idx="1582">
                  <c:v>45071</c:v>
                </c:pt>
                <c:pt idx="1583">
                  <c:v>45072</c:v>
                </c:pt>
                <c:pt idx="1584">
                  <c:v>45075</c:v>
                </c:pt>
                <c:pt idx="1585">
                  <c:v>45076</c:v>
                </c:pt>
                <c:pt idx="1586">
                  <c:v>45077</c:v>
                </c:pt>
                <c:pt idx="1587">
                  <c:v>45078</c:v>
                </c:pt>
                <c:pt idx="1588">
                  <c:v>45079</c:v>
                </c:pt>
                <c:pt idx="1589">
                  <c:v>45082</c:v>
                </c:pt>
                <c:pt idx="1590">
                  <c:v>45083</c:v>
                </c:pt>
                <c:pt idx="1591">
                  <c:v>45084</c:v>
                </c:pt>
                <c:pt idx="1592">
                  <c:v>45085</c:v>
                </c:pt>
                <c:pt idx="1593">
                  <c:v>45086</c:v>
                </c:pt>
                <c:pt idx="1594">
                  <c:v>45089</c:v>
                </c:pt>
                <c:pt idx="1595">
                  <c:v>45090</c:v>
                </c:pt>
                <c:pt idx="1596">
                  <c:v>45091</c:v>
                </c:pt>
                <c:pt idx="1597">
                  <c:v>45092</c:v>
                </c:pt>
                <c:pt idx="1598">
                  <c:v>45093</c:v>
                </c:pt>
                <c:pt idx="1599">
                  <c:v>45096</c:v>
                </c:pt>
                <c:pt idx="1600">
                  <c:v>45097</c:v>
                </c:pt>
                <c:pt idx="1601">
                  <c:v>45098</c:v>
                </c:pt>
                <c:pt idx="1602">
                  <c:v>45099</c:v>
                </c:pt>
                <c:pt idx="1603">
                  <c:v>45100</c:v>
                </c:pt>
                <c:pt idx="1604">
                  <c:v>45103</c:v>
                </c:pt>
                <c:pt idx="1605">
                  <c:v>45104</c:v>
                </c:pt>
                <c:pt idx="1606">
                  <c:v>45105</c:v>
                </c:pt>
                <c:pt idx="1607">
                  <c:v>45107</c:v>
                </c:pt>
                <c:pt idx="1608">
                  <c:v>45110</c:v>
                </c:pt>
                <c:pt idx="1609">
                  <c:v>45111</c:v>
                </c:pt>
                <c:pt idx="1610">
                  <c:v>45112</c:v>
                </c:pt>
                <c:pt idx="1611">
                  <c:v>45113</c:v>
                </c:pt>
                <c:pt idx="1612">
                  <c:v>45114</c:v>
                </c:pt>
                <c:pt idx="1613">
                  <c:v>45117</c:v>
                </c:pt>
                <c:pt idx="1614">
                  <c:v>45118</c:v>
                </c:pt>
                <c:pt idx="1615">
                  <c:v>45119</c:v>
                </c:pt>
                <c:pt idx="1616">
                  <c:v>45120</c:v>
                </c:pt>
                <c:pt idx="1617">
                  <c:v>45121</c:v>
                </c:pt>
                <c:pt idx="1618">
                  <c:v>45124</c:v>
                </c:pt>
                <c:pt idx="1619">
                  <c:v>45125</c:v>
                </c:pt>
                <c:pt idx="1620">
                  <c:v>45126</c:v>
                </c:pt>
                <c:pt idx="1621">
                  <c:v>45127</c:v>
                </c:pt>
                <c:pt idx="1622">
                  <c:v>45128</c:v>
                </c:pt>
                <c:pt idx="1623">
                  <c:v>45131</c:v>
                </c:pt>
                <c:pt idx="1624">
                  <c:v>45132</c:v>
                </c:pt>
                <c:pt idx="1625">
                  <c:v>45133</c:v>
                </c:pt>
                <c:pt idx="1626">
                  <c:v>45134</c:v>
                </c:pt>
                <c:pt idx="1627">
                  <c:v>45135</c:v>
                </c:pt>
                <c:pt idx="1628">
                  <c:v>45138</c:v>
                </c:pt>
                <c:pt idx="1629">
                  <c:v>45139</c:v>
                </c:pt>
                <c:pt idx="1630">
                  <c:v>45140</c:v>
                </c:pt>
                <c:pt idx="1631">
                  <c:v>45141</c:v>
                </c:pt>
                <c:pt idx="1632">
                  <c:v>45142</c:v>
                </c:pt>
                <c:pt idx="1633">
                  <c:v>45145</c:v>
                </c:pt>
                <c:pt idx="1634">
                  <c:v>45146</c:v>
                </c:pt>
                <c:pt idx="1635">
                  <c:v>45147</c:v>
                </c:pt>
                <c:pt idx="1636">
                  <c:v>45148</c:v>
                </c:pt>
                <c:pt idx="1637">
                  <c:v>45149</c:v>
                </c:pt>
                <c:pt idx="1638">
                  <c:v>45152</c:v>
                </c:pt>
                <c:pt idx="1639">
                  <c:v>45154</c:v>
                </c:pt>
                <c:pt idx="1640">
                  <c:v>45155</c:v>
                </c:pt>
                <c:pt idx="1641">
                  <c:v>45156</c:v>
                </c:pt>
                <c:pt idx="1642">
                  <c:v>45159</c:v>
                </c:pt>
                <c:pt idx="1643">
                  <c:v>45160</c:v>
                </c:pt>
                <c:pt idx="1644">
                  <c:v>45161</c:v>
                </c:pt>
                <c:pt idx="1645">
                  <c:v>45162</c:v>
                </c:pt>
                <c:pt idx="1646">
                  <c:v>45163</c:v>
                </c:pt>
                <c:pt idx="1647">
                  <c:v>45166</c:v>
                </c:pt>
                <c:pt idx="1648">
                  <c:v>45167</c:v>
                </c:pt>
                <c:pt idx="1649">
                  <c:v>45168</c:v>
                </c:pt>
                <c:pt idx="1650">
                  <c:v>45169</c:v>
                </c:pt>
                <c:pt idx="1651">
                  <c:v>45170</c:v>
                </c:pt>
                <c:pt idx="1652">
                  <c:v>45173</c:v>
                </c:pt>
                <c:pt idx="1653">
                  <c:v>45174</c:v>
                </c:pt>
                <c:pt idx="1654">
                  <c:v>45175</c:v>
                </c:pt>
                <c:pt idx="1655">
                  <c:v>45176</c:v>
                </c:pt>
                <c:pt idx="1656">
                  <c:v>45177</c:v>
                </c:pt>
                <c:pt idx="1657">
                  <c:v>45180</c:v>
                </c:pt>
                <c:pt idx="1658">
                  <c:v>45181</c:v>
                </c:pt>
                <c:pt idx="1659">
                  <c:v>45182</c:v>
                </c:pt>
                <c:pt idx="1660">
                  <c:v>45183</c:v>
                </c:pt>
                <c:pt idx="1661">
                  <c:v>45184</c:v>
                </c:pt>
                <c:pt idx="1662">
                  <c:v>45187</c:v>
                </c:pt>
                <c:pt idx="1663">
                  <c:v>45189</c:v>
                </c:pt>
                <c:pt idx="1664">
                  <c:v>45190</c:v>
                </c:pt>
                <c:pt idx="1665">
                  <c:v>45191</c:v>
                </c:pt>
                <c:pt idx="1666">
                  <c:v>45194</c:v>
                </c:pt>
                <c:pt idx="1667">
                  <c:v>45195</c:v>
                </c:pt>
                <c:pt idx="1668">
                  <c:v>45196</c:v>
                </c:pt>
                <c:pt idx="1669">
                  <c:v>45197</c:v>
                </c:pt>
                <c:pt idx="1670">
                  <c:v>45198</c:v>
                </c:pt>
                <c:pt idx="1671">
                  <c:v>45202</c:v>
                </c:pt>
                <c:pt idx="1672">
                  <c:v>45203</c:v>
                </c:pt>
                <c:pt idx="1673">
                  <c:v>45204</c:v>
                </c:pt>
                <c:pt idx="1674">
                  <c:v>45205</c:v>
                </c:pt>
                <c:pt idx="1675">
                  <c:v>45208</c:v>
                </c:pt>
                <c:pt idx="1676">
                  <c:v>45209</c:v>
                </c:pt>
                <c:pt idx="1677">
                  <c:v>45210</c:v>
                </c:pt>
                <c:pt idx="1678">
                  <c:v>45211</c:v>
                </c:pt>
                <c:pt idx="1679">
                  <c:v>45212</c:v>
                </c:pt>
                <c:pt idx="1680">
                  <c:v>45215</c:v>
                </c:pt>
                <c:pt idx="1681">
                  <c:v>45216</c:v>
                </c:pt>
                <c:pt idx="1682">
                  <c:v>45217</c:v>
                </c:pt>
                <c:pt idx="1683">
                  <c:v>45218</c:v>
                </c:pt>
                <c:pt idx="1684">
                  <c:v>45219</c:v>
                </c:pt>
                <c:pt idx="1685">
                  <c:v>45222</c:v>
                </c:pt>
                <c:pt idx="1686">
                  <c:v>45224</c:v>
                </c:pt>
                <c:pt idx="1687">
                  <c:v>45225</c:v>
                </c:pt>
                <c:pt idx="1688">
                  <c:v>45226</c:v>
                </c:pt>
                <c:pt idx="1689">
                  <c:v>45229</c:v>
                </c:pt>
                <c:pt idx="1690">
                  <c:v>45230</c:v>
                </c:pt>
                <c:pt idx="1691">
                  <c:v>45231</c:v>
                </c:pt>
                <c:pt idx="1692">
                  <c:v>45232</c:v>
                </c:pt>
                <c:pt idx="1693">
                  <c:v>45233</c:v>
                </c:pt>
                <c:pt idx="1694">
                  <c:v>45236</c:v>
                </c:pt>
                <c:pt idx="1695">
                  <c:v>45237</c:v>
                </c:pt>
                <c:pt idx="1696">
                  <c:v>45238</c:v>
                </c:pt>
                <c:pt idx="1697">
                  <c:v>45239</c:v>
                </c:pt>
                <c:pt idx="1698">
                  <c:v>45240</c:v>
                </c:pt>
                <c:pt idx="1699">
                  <c:v>45242</c:v>
                </c:pt>
                <c:pt idx="1700">
                  <c:v>45243</c:v>
                </c:pt>
                <c:pt idx="1701">
                  <c:v>45245</c:v>
                </c:pt>
                <c:pt idx="1702">
                  <c:v>45246</c:v>
                </c:pt>
                <c:pt idx="1703">
                  <c:v>45247</c:v>
                </c:pt>
                <c:pt idx="1704">
                  <c:v>45250</c:v>
                </c:pt>
                <c:pt idx="1705">
                  <c:v>45251</c:v>
                </c:pt>
                <c:pt idx="1706">
                  <c:v>45252</c:v>
                </c:pt>
                <c:pt idx="1707">
                  <c:v>45253</c:v>
                </c:pt>
                <c:pt idx="1708">
                  <c:v>45254</c:v>
                </c:pt>
                <c:pt idx="1709">
                  <c:v>45258</c:v>
                </c:pt>
                <c:pt idx="1710">
                  <c:v>45259</c:v>
                </c:pt>
                <c:pt idx="1711">
                  <c:v>45260</c:v>
                </c:pt>
                <c:pt idx="1712">
                  <c:v>45261</c:v>
                </c:pt>
                <c:pt idx="1713">
                  <c:v>45264</c:v>
                </c:pt>
                <c:pt idx="1714">
                  <c:v>45265</c:v>
                </c:pt>
                <c:pt idx="1715">
                  <c:v>45266</c:v>
                </c:pt>
                <c:pt idx="1716">
                  <c:v>45267</c:v>
                </c:pt>
                <c:pt idx="1717">
                  <c:v>45268</c:v>
                </c:pt>
                <c:pt idx="1718">
                  <c:v>45271</c:v>
                </c:pt>
                <c:pt idx="1719">
                  <c:v>45272</c:v>
                </c:pt>
                <c:pt idx="1720">
                  <c:v>45273</c:v>
                </c:pt>
                <c:pt idx="1721">
                  <c:v>45274</c:v>
                </c:pt>
                <c:pt idx="1722">
                  <c:v>45275</c:v>
                </c:pt>
                <c:pt idx="1723">
                  <c:v>45278</c:v>
                </c:pt>
                <c:pt idx="1724">
                  <c:v>45279</c:v>
                </c:pt>
                <c:pt idx="1725">
                  <c:v>45280</c:v>
                </c:pt>
                <c:pt idx="1726">
                  <c:v>45281</c:v>
                </c:pt>
                <c:pt idx="1727">
                  <c:v>45282</c:v>
                </c:pt>
                <c:pt idx="1728">
                  <c:v>45286</c:v>
                </c:pt>
                <c:pt idx="1729">
                  <c:v>45287</c:v>
                </c:pt>
                <c:pt idx="1730">
                  <c:v>45288</c:v>
                </c:pt>
                <c:pt idx="1731">
                  <c:v>45289</c:v>
                </c:pt>
                <c:pt idx="1732">
                  <c:v>45292</c:v>
                </c:pt>
                <c:pt idx="1733">
                  <c:v>45293</c:v>
                </c:pt>
                <c:pt idx="1734">
                  <c:v>45294</c:v>
                </c:pt>
                <c:pt idx="1735">
                  <c:v>45295</c:v>
                </c:pt>
                <c:pt idx="1736">
                  <c:v>45296</c:v>
                </c:pt>
                <c:pt idx="1737">
                  <c:v>45299</c:v>
                </c:pt>
                <c:pt idx="1738">
                  <c:v>45300</c:v>
                </c:pt>
                <c:pt idx="1739">
                  <c:v>45301</c:v>
                </c:pt>
                <c:pt idx="1740">
                  <c:v>45302</c:v>
                </c:pt>
                <c:pt idx="1741">
                  <c:v>45303</c:v>
                </c:pt>
                <c:pt idx="1742">
                  <c:v>45306</c:v>
                </c:pt>
                <c:pt idx="1743">
                  <c:v>45307</c:v>
                </c:pt>
                <c:pt idx="1744">
                  <c:v>45308</c:v>
                </c:pt>
                <c:pt idx="1745">
                  <c:v>45309</c:v>
                </c:pt>
                <c:pt idx="1746">
                  <c:v>45310</c:v>
                </c:pt>
                <c:pt idx="1747">
                  <c:v>45311</c:v>
                </c:pt>
                <c:pt idx="1748">
                  <c:v>45314</c:v>
                </c:pt>
                <c:pt idx="1749">
                  <c:v>45315</c:v>
                </c:pt>
                <c:pt idx="1750">
                  <c:v>45316</c:v>
                </c:pt>
                <c:pt idx="1751">
                  <c:v>45320</c:v>
                </c:pt>
                <c:pt idx="1752">
                  <c:v>45321</c:v>
                </c:pt>
                <c:pt idx="1753">
                  <c:v>45322</c:v>
                </c:pt>
                <c:pt idx="1754">
                  <c:v>45323</c:v>
                </c:pt>
                <c:pt idx="1755">
                  <c:v>45324</c:v>
                </c:pt>
                <c:pt idx="1756">
                  <c:v>45327</c:v>
                </c:pt>
                <c:pt idx="1757">
                  <c:v>45328</c:v>
                </c:pt>
                <c:pt idx="1758">
                  <c:v>45329</c:v>
                </c:pt>
                <c:pt idx="1759">
                  <c:v>45330</c:v>
                </c:pt>
                <c:pt idx="1760">
                  <c:v>45331</c:v>
                </c:pt>
                <c:pt idx="1761">
                  <c:v>45334</c:v>
                </c:pt>
                <c:pt idx="1762">
                  <c:v>45335</c:v>
                </c:pt>
                <c:pt idx="1763">
                  <c:v>45336</c:v>
                </c:pt>
                <c:pt idx="1764">
                  <c:v>45337</c:v>
                </c:pt>
                <c:pt idx="1765">
                  <c:v>45338</c:v>
                </c:pt>
                <c:pt idx="1766">
                  <c:v>45341</c:v>
                </c:pt>
                <c:pt idx="1767">
                  <c:v>45342</c:v>
                </c:pt>
                <c:pt idx="1768">
                  <c:v>45343</c:v>
                </c:pt>
                <c:pt idx="1769">
                  <c:v>45344</c:v>
                </c:pt>
                <c:pt idx="1770">
                  <c:v>45345</c:v>
                </c:pt>
                <c:pt idx="1771">
                  <c:v>45348</c:v>
                </c:pt>
                <c:pt idx="1772">
                  <c:v>45349</c:v>
                </c:pt>
                <c:pt idx="1773">
                  <c:v>45350</c:v>
                </c:pt>
                <c:pt idx="1774">
                  <c:v>45351</c:v>
                </c:pt>
                <c:pt idx="1775">
                  <c:v>45352</c:v>
                </c:pt>
                <c:pt idx="1776">
                  <c:v>45353</c:v>
                </c:pt>
                <c:pt idx="1777">
                  <c:v>45355</c:v>
                </c:pt>
                <c:pt idx="1778">
                  <c:v>45356</c:v>
                </c:pt>
                <c:pt idx="1779">
                  <c:v>45357</c:v>
                </c:pt>
                <c:pt idx="1780">
                  <c:v>45358</c:v>
                </c:pt>
                <c:pt idx="1781">
                  <c:v>45362</c:v>
                </c:pt>
                <c:pt idx="1782">
                  <c:v>45363</c:v>
                </c:pt>
                <c:pt idx="1783">
                  <c:v>45364</c:v>
                </c:pt>
                <c:pt idx="1784">
                  <c:v>45365</c:v>
                </c:pt>
                <c:pt idx="1785">
                  <c:v>45366</c:v>
                </c:pt>
                <c:pt idx="1786">
                  <c:v>45369</c:v>
                </c:pt>
                <c:pt idx="1787">
                  <c:v>45370</c:v>
                </c:pt>
                <c:pt idx="1788">
                  <c:v>45371</c:v>
                </c:pt>
                <c:pt idx="1789">
                  <c:v>45372</c:v>
                </c:pt>
                <c:pt idx="1790">
                  <c:v>45373</c:v>
                </c:pt>
                <c:pt idx="1791">
                  <c:v>45377</c:v>
                </c:pt>
                <c:pt idx="1792">
                  <c:v>45378</c:v>
                </c:pt>
                <c:pt idx="1793">
                  <c:v>45379</c:v>
                </c:pt>
                <c:pt idx="1794">
                  <c:v>45383</c:v>
                </c:pt>
                <c:pt idx="1795">
                  <c:v>45384</c:v>
                </c:pt>
                <c:pt idx="1796">
                  <c:v>45385</c:v>
                </c:pt>
                <c:pt idx="1797">
                  <c:v>45386</c:v>
                </c:pt>
                <c:pt idx="1798">
                  <c:v>45387</c:v>
                </c:pt>
                <c:pt idx="1799">
                  <c:v>45390</c:v>
                </c:pt>
                <c:pt idx="1800">
                  <c:v>45391</c:v>
                </c:pt>
                <c:pt idx="1801">
                  <c:v>45392</c:v>
                </c:pt>
                <c:pt idx="1802">
                  <c:v>45394</c:v>
                </c:pt>
                <c:pt idx="1803">
                  <c:v>45397</c:v>
                </c:pt>
                <c:pt idx="1804">
                  <c:v>45398</c:v>
                </c:pt>
                <c:pt idx="1805">
                  <c:v>45400</c:v>
                </c:pt>
                <c:pt idx="1806">
                  <c:v>45401</c:v>
                </c:pt>
                <c:pt idx="1807">
                  <c:v>45404</c:v>
                </c:pt>
                <c:pt idx="1808">
                  <c:v>45405</c:v>
                </c:pt>
                <c:pt idx="1809">
                  <c:v>45406</c:v>
                </c:pt>
                <c:pt idx="1810">
                  <c:v>45407</c:v>
                </c:pt>
                <c:pt idx="1811">
                  <c:v>45408</c:v>
                </c:pt>
                <c:pt idx="1812">
                  <c:v>45411</c:v>
                </c:pt>
                <c:pt idx="1813">
                  <c:v>45412</c:v>
                </c:pt>
                <c:pt idx="1814">
                  <c:v>45414</c:v>
                </c:pt>
                <c:pt idx="1815">
                  <c:v>45415</c:v>
                </c:pt>
                <c:pt idx="1816">
                  <c:v>45418</c:v>
                </c:pt>
                <c:pt idx="1817">
                  <c:v>45419</c:v>
                </c:pt>
                <c:pt idx="1818">
                  <c:v>45420</c:v>
                </c:pt>
                <c:pt idx="1819">
                  <c:v>45421</c:v>
                </c:pt>
                <c:pt idx="1820">
                  <c:v>45422</c:v>
                </c:pt>
                <c:pt idx="1821">
                  <c:v>45425</c:v>
                </c:pt>
                <c:pt idx="1822">
                  <c:v>45426</c:v>
                </c:pt>
                <c:pt idx="1823">
                  <c:v>45427</c:v>
                </c:pt>
                <c:pt idx="1824">
                  <c:v>45428</c:v>
                </c:pt>
                <c:pt idx="1825">
                  <c:v>45429</c:v>
                </c:pt>
                <c:pt idx="1826">
                  <c:v>45430</c:v>
                </c:pt>
                <c:pt idx="1827">
                  <c:v>45433</c:v>
                </c:pt>
                <c:pt idx="1828">
                  <c:v>45434</c:v>
                </c:pt>
                <c:pt idx="1829">
                  <c:v>45435</c:v>
                </c:pt>
                <c:pt idx="1830">
                  <c:v>45436</c:v>
                </c:pt>
                <c:pt idx="1831">
                  <c:v>45439</c:v>
                </c:pt>
                <c:pt idx="1832">
                  <c:v>45440</c:v>
                </c:pt>
                <c:pt idx="1833">
                  <c:v>45441</c:v>
                </c:pt>
                <c:pt idx="1834">
                  <c:v>45442</c:v>
                </c:pt>
                <c:pt idx="1835">
                  <c:v>45443</c:v>
                </c:pt>
                <c:pt idx="1836">
                  <c:v>45446</c:v>
                </c:pt>
                <c:pt idx="1837">
                  <c:v>45447</c:v>
                </c:pt>
                <c:pt idx="1838">
                  <c:v>45448</c:v>
                </c:pt>
                <c:pt idx="1839">
                  <c:v>45449</c:v>
                </c:pt>
                <c:pt idx="1840">
                  <c:v>45450</c:v>
                </c:pt>
                <c:pt idx="1841">
                  <c:v>45453</c:v>
                </c:pt>
                <c:pt idx="1842">
                  <c:v>45454</c:v>
                </c:pt>
                <c:pt idx="1843">
                  <c:v>45455</c:v>
                </c:pt>
                <c:pt idx="1844">
                  <c:v>45456</c:v>
                </c:pt>
                <c:pt idx="1845">
                  <c:v>45457</c:v>
                </c:pt>
                <c:pt idx="1846">
                  <c:v>45461</c:v>
                </c:pt>
                <c:pt idx="1847">
                  <c:v>45462</c:v>
                </c:pt>
                <c:pt idx="1848">
                  <c:v>45463</c:v>
                </c:pt>
                <c:pt idx="1849">
                  <c:v>45464</c:v>
                </c:pt>
                <c:pt idx="1850">
                  <c:v>45467</c:v>
                </c:pt>
                <c:pt idx="1851">
                  <c:v>45468</c:v>
                </c:pt>
                <c:pt idx="1852">
                  <c:v>45469</c:v>
                </c:pt>
                <c:pt idx="1853">
                  <c:v>45470</c:v>
                </c:pt>
                <c:pt idx="1854">
                  <c:v>45471</c:v>
                </c:pt>
                <c:pt idx="1855">
                  <c:v>45474</c:v>
                </c:pt>
                <c:pt idx="1856">
                  <c:v>45475</c:v>
                </c:pt>
                <c:pt idx="1857">
                  <c:v>45476</c:v>
                </c:pt>
                <c:pt idx="1858">
                  <c:v>45477</c:v>
                </c:pt>
                <c:pt idx="1859">
                  <c:v>45478</c:v>
                </c:pt>
                <c:pt idx="1860">
                  <c:v>45481</c:v>
                </c:pt>
                <c:pt idx="1861">
                  <c:v>45482</c:v>
                </c:pt>
                <c:pt idx="1862">
                  <c:v>45483</c:v>
                </c:pt>
                <c:pt idx="1863">
                  <c:v>45484</c:v>
                </c:pt>
                <c:pt idx="1864">
                  <c:v>45485</c:v>
                </c:pt>
                <c:pt idx="1865">
                  <c:v>45488</c:v>
                </c:pt>
                <c:pt idx="1866">
                  <c:v>45489</c:v>
                </c:pt>
                <c:pt idx="1867">
                  <c:v>45491</c:v>
                </c:pt>
                <c:pt idx="1868">
                  <c:v>45492</c:v>
                </c:pt>
                <c:pt idx="1869">
                  <c:v>45495</c:v>
                </c:pt>
                <c:pt idx="1870">
                  <c:v>45496</c:v>
                </c:pt>
                <c:pt idx="1871">
                  <c:v>45497</c:v>
                </c:pt>
                <c:pt idx="1872">
                  <c:v>45498</c:v>
                </c:pt>
                <c:pt idx="1873">
                  <c:v>45499</c:v>
                </c:pt>
                <c:pt idx="1874">
                  <c:v>45502</c:v>
                </c:pt>
                <c:pt idx="1875">
                  <c:v>45503</c:v>
                </c:pt>
                <c:pt idx="1876">
                  <c:v>45504</c:v>
                </c:pt>
                <c:pt idx="1877">
                  <c:v>45505</c:v>
                </c:pt>
                <c:pt idx="1878">
                  <c:v>45506</c:v>
                </c:pt>
                <c:pt idx="1879">
                  <c:v>45509</c:v>
                </c:pt>
                <c:pt idx="1880">
                  <c:v>45510</c:v>
                </c:pt>
                <c:pt idx="1881">
                  <c:v>45511</c:v>
                </c:pt>
                <c:pt idx="1882">
                  <c:v>45512</c:v>
                </c:pt>
                <c:pt idx="1883">
                  <c:v>45513</c:v>
                </c:pt>
                <c:pt idx="1884">
                  <c:v>45516</c:v>
                </c:pt>
                <c:pt idx="1885">
                  <c:v>45517</c:v>
                </c:pt>
                <c:pt idx="1886">
                  <c:v>45518</c:v>
                </c:pt>
                <c:pt idx="1887">
                  <c:v>45520</c:v>
                </c:pt>
                <c:pt idx="1888">
                  <c:v>45523</c:v>
                </c:pt>
                <c:pt idx="1889">
                  <c:v>45524</c:v>
                </c:pt>
                <c:pt idx="1890">
                  <c:v>45525</c:v>
                </c:pt>
                <c:pt idx="1891">
                  <c:v>45526</c:v>
                </c:pt>
                <c:pt idx="1892">
                  <c:v>45527</c:v>
                </c:pt>
                <c:pt idx="1893">
                  <c:v>45530</c:v>
                </c:pt>
                <c:pt idx="1894">
                  <c:v>45531</c:v>
                </c:pt>
                <c:pt idx="1895">
                  <c:v>45532</c:v>
                </c:pt>
                <c:pt idx="1896">
                  <c:v>45533</c:v>
                </c:pt>
                <c:pt idx="1897">
                  <c:v>45534</c:v>
                </c:pt>
                <c:pt idx="1898">
                  <c:v>45537</c:v>
                </c:pt>
                <c:pt idx="1899">
                  <c:v>45538</c:v>
                </c:pt>
                <c:pt idx="1900">
                  <c:v>45539</c:v>
                </c:pt>
                <c:pt idx="1901">
                  <c:v>45540</c:v>
                </c:pt>
                <c:pt idx="1902">
                  <c:v>45541</c:v>
                </c:pt>
                <c:pt idx="1903">
                  <c:v>45544</c:v>
                </c:pt>
                <c:pt idx="1904">
                  <c:v>45545</c:v>
                </c:pt>
                <c:pt idx="1905">
                  <c:v>45546</c:v>
                </c:pt>
                <c:pt idx="1906">
                  <c:v>45547</c:v>
                </c:pt>
                <c:pt idx="1907">
                  <c:v>45548</c:v>
                </c:pt>
                <c:pt idx="1908">
                  <c:v>45551</c:v>
                </c:pt>
                <c:pt idx="1909">
                  <c:v>45552</c:v>
                </c:pt>
                <c:pt idx="1910">
                  <c:v>45553</c:v>
                </c:pt>
                <c:pt idx="1911">
                  <c:v>45554</c:v>
                </c:pt>
                <c:pt idx="1912">
                  <c:v>45555</c:v>
                </c:pt>
                <c:pt idx="1913">
                  <c:v>45558</c:v>
                </c:pt>
                <c:pt idx="1914">
                  <c:v>45559</c:v>
                </c:pt>
                <c:pt idx="1915">
                  <c:v>45560</c:v>
                </c:pt>
                <c:pt idx="1916">
                  <c:v>45561</c:v>
                </c:pt>
                <c:pt idx="1917">
                  <c:v>45562</c:v>
                </c:pt>
                <c:pt idx="1918">
                  <c:v>45565</c:v>
                </c:pt>
                <c:pt idx="1919">
                  <c:v>45566</c:v>
                </c:pt>
                <c:pt idx="1920">
                  <c:v>45568</c:v>
                </c:pt>
                <c:pt idx="1921">
                  <c:v>45569</c:v>
                </c:pt>
                <c:pt idx="1922">
                  <c:v>45572</c:v>
                </c:pt>
                <c:pt idx="1923">
                  <c:v>45573</c:v>
                </c:pt>
                <c:pt idx="1924">
                  <c:v>45574</c:v>
                </c:pt>
                <c:pt idx="1925">
                  <c:v>45575</c:v>
                </c:pt>
                <c:pt idx="1926">
                  <c:v>45576</c:v>
                </c:pt>
                <c:pt idx="1927">
                  <c:v>45579</c:v>
                </c:pt>
                <c:pt idx="1928">
                  <c:v>45580</c:v>
                </c:pt>
                <c:pt idx="1929">
                  <c:v>45581</c:v>
                </c:pt>
                <c:pt idx="1930">
                  <c:v>45582</c:v>
                </c:pt>
                <c:pt idx="1931">
                  <c:v>45583</c:v>
                </c:pt>
                <c:pt idx="1932">
                  <c:v>45586</c:v>
                </c:pt>
                <c:pt idx="1933">
                  <c:v>45587</c:v>
                </c:pt>
                <c:pt idx="1934">
                  <c:v>45588</c:v>
                </c:pt>
                <c:pt idx="1935">
                  <c:v>45589</c:v>
                </c:pt>
                <c:pt idx="1936">
                  <c:v>45590</c:v>
                </c:pt>
                <c:pt idx="1937">
                  <c:v>45593</c:v>
                </c:pt>
                <c:pt idx="1938">
                  <c:v>45594</c:v>
                </c:pt>
                <c:pt idx="1939">
                  <c:v>45595</c:v>
                </c:pt>
                <c:pt idx="1940">
                  <c:v>45596</c:v>
                </c:pt>
                <c:pt idx="1941">
                  <c:v>45597</c:v>
                </c:pt>
                <c:pt idx="1942">
                  <c:v>45600</c:v>
                </c:pt>
                <c:pt idx="1943">
                  <c:v>45601</c:v>
                </c:pt>
                <c:pt idx="1944">
                  <c:v>45602</c:v>
                </c:pt>
                <c:pt idx="1945">
                  <c:v>45603</c:v>
                </c:pt>
                <c:pt idx="1946">
                  <c:v>45604</c:v>
                </c:pt>
                <c:pt idx="1947">
                  <c:v>45607</c:v>
                </c:pt>
                <c:pt idx="1948">
                  <c:v>45608</c:v>
                </c:pt>
                <c:pt idx="1949">
                  <c:v>45609</c:v>
                </c:pt>
                <c:pt idx="1950">
                  <c:v>45610</c:v>
                </c:pt>
                <c:pt idx="1951">
                  <c:v>45614</c:v>
                </c:pt>
                <c:pt idx="1952">
                  <c:v>45615</c:v>
                </c:pt>
                <c:pt idx="1953">
                  <c:v>45617</c:v>
                </c:pt>
                <c:pt idx="1954">
                  <c:v>45618</c:v>
                </c:pt>
                <c:pt idx="1955">
                  <c:v>45621</c:v>
                </c:pt>
                <c:pt idx="1956">
                  <c:v>45622</c:v>
                </c:pt>
                <c:pt idx="1957">
                  <c:v>45623</c:v>
                </c:pt>
                <c:pt idx="1958">
                  <c:v>45624</c:v>
                </c:pt>
                <c:pt idx="1959">
                  <c:v>45625</c:v>
                </c:pt>
                <c:pt idx="1960">
                  <c:v>45628</c:v>
                </c:pt>
                <c:pt idx="1961">
                  <c:v>45629</c:v>
                </c:pt>
                <c:pt idx="1962">
                  <c:v>45630</c:v>
                </c:pt>
                <c:pt idx="1963">
                  <c:v>45631</c:v>
                </c:pt>
                <c:pt idx="1964">
                  <c:v>45632</c:v>
                </c:pt>
                <c:pt idx="1965">
                  <c:v>45635</c:v>
                </c:pt>
                <c:pt idx="1966">
                  <c:v>45636</c:v>
                </c:pt>
                <c:pt idx="1967">
                  <c:v>45637</c:v>
                </c:pt>
                <c:pt idx="1968">
                  <c:v>45638</c:v>
                </c:pt>
                <c:pt idx="1969">
                  <c:v>45639</c:v>
                </c:pt>
                <c:pt idx="1970">
                  <c:v>45642</c:v>
                </c:pt>
                <c:pt idx="1971">
                  <c:v>45643</c:v>
                </c:pt>
                <c:pt idx="1972">
                  <c:v>45644</c:v>
                </c:pt>
                <c:pt idx="1973">
                  <c:v>45645</c:v>
                </c:pt>
                <c:pt idx="1974">
                  <c:v>45646</c:v>
                </c:pt>
                <c:pt idx="1975">
                  <c:v>45649</c:v>
                </c:pt>
                <c:pt idx="1976">
                  <c:v>45650</c:v>
                </c:pt>
                <c:pt idx="1977">
                  <c:v>45652</c:v>
                </c:pt>
                <c:pt idx="1978">
                  <c:v>45653</c:v>
                </c:pt>
                <c:pt idx="1979">
                  <c:v>45656</c:v>
                </c:pt>
                <c:pt idx="1980">
                  <c:v>45657</c:v>
                </c:pt>
                <c:pt idx="1981">
                  <c:v>45658</c:v>
                </c:pt>
                <c:pt idx="1982">
                  <c:v>45659</c:v>
                </c:pt>
                <c:pt idx="1983">
                  <c:v>45660</c:v>
                </c:pt>
                <c:pt idx="1984">
                  <c:v>45663</c:v>
                </c:pt>
                <c:pt idx="1985">
                  <c:v>45664</c:v>
                </c:pt>
                <c:pt idx="1986">
                  <c:v>45665</c:v>
                </c:pt>
                <c:pt idx="1987">
                  <c:v>45666</c:v>
                </c:pt>
                <c:pt idx="1988">
                  <c:v>45667</c:v>
                </c:pt>
                <c:pt idx="1989">
                  <c:v>45670</c:v>
                </c:pt>
                <c:pt idx="1990">
                  <c:v>45671</c:v>
                </c:pt>
                <c:pt idx="1991">
                  <c:v>45672</c:v>
                </c:pt>
                <c:pt idx="1992">
                  <c:v>45673</c:v>
                </c:pt>
                <c:pt idx="1993">
                  <c:v>45674</c:v>
                </c:pt>
                <c:pt idx="1994">
                  <c:v>45677</c:v>
                </c:pt>
                <c:pt idx="1995">
                  <c:v>45678</c:v>
                </c:pt>
                <c:pt idx="1996">
                  <c:v>45679</c:v>
                </c:pt>
                <c:pt idx="1997">
                  <c:v>45680</c:v>
                </c:pt>
                <c:pt idx="1998">
                  <c:v>45681</c:v>
                </c:pt>
                <c:pt idx="1999">
                  <c:v>45684</c:v>
                </c:pt>
                <c:pt idx="2000">
                  <c:v>45685</c:v>
                </c:pt>
                <c:pt idx="2001">
                  <c:v>45686</c:v>
                </c:pt>
                <c:pt idx="2002">
                  <c:v>45687</c:v>
                </c:pt>
                <c:pt idx="2003">
                  <c:v>45688</c:v>
                </c:pt>
                <c:pt idx="2004">
                  <c:v>45689</c:v>
                </c:pt>
                <c:pt idx="2005">
                  <c:v>45691</c:v>
                </c:pt>
                <c:pt idx="2006">
                  <c:v>45692</c:v>
                </c:pt>
                <c:pt idx="2007">
                  <c:v>45693</c:v>
                </c:pt>
                <c:pt idx="2008">
                  <c:v>45694</c:v>
                </c:pt>
                <c:pt idx="2009">
                  <c:v>45695</c:v>
                </c:pt>
                <c:pt idx="2010">
                  <c:v>45698</c:v>
                </c:pt>
                <c:pt idx="2011">
                  <c:v>45699</c:v>
                </c:pt>
                <c:pt idx="2012">
                  <c:v>45700</c:v>
                </c:pt>
                <c:pt idx="2013">
                  <c:v>45701</c:v>
                </c:pt>
                <c:pt idx="2014">
                  <c:v>45702</c:v>
                </c:pt>
                <c:pt idx="2015">
                  <c:v>45705</c:v>
                </c:pt>
                <c:pt idx="2016">
                  <c:v>45706</c:v>
                </c:pt>
                <c:pt idx="2017">
                  <c:v>45707</c:v>
                </c:pt>
                <c:pt idx="2018">
                  <c:v>45708</c:v>
                </c:pt>
                <c:pt idx="2019">
                  <c:v>45709</c:v>
                </c:pt>
                <c:pt idx="2020">
                  <c:v>45712</c:v>
                </c:pt>
                <c:pt idx="2021">
                  <c:v>45713</c:v>
                </c:pt>
                <c:pt idx="2022">
                  <c:v>45715</c:v>
                </c:pt>
                <c:pt idx="2023">
                  <c:v>45716</c:v>
                </c:pt>
                <c:pt idx="2024">
                  <c:v>45719</c:v>
                </c:pt>
                <c:pt idx="2025">
                  <c:v>45720</c:v>
                </c:pt>
                <c:pt idx="2026">
                  <c:v>45721</c:v>
                </c:pt>
                <c:pt idx="2027">
                  <c:v>45722</c:v>
                </c:pt>
                <c:pt idx="2028">
                  <c:v>45723</c:v>
                </c:pt>
                <c:pt idx="2029">
                  <c:v>45726</c:v>
                </c:pt>
                <c:pt idx="2030">
                  <c:v>45727</c:v>
                </c:pt>
                <c:pt idx="2031">
                  <c:v>45728</c:v>
                </c:pt>
                <c:pt idx="2032">
                  <c:v>45729</c:v>
                </c:pt>
                <c:pt idx="2033">
                  <c:v>45733</c:v>
                </c:pt>
                <c:pt idx="2034">
                  <c:v>45734</c:v>
                </c:pt>
                <c:pt idx="2035">
                  <c:v>45735</c:v>
                </c:pt>
                <c:pt idx="2036">
                  <c:v>45736</c:v>
                </c:pt>
                <c:pt idx="2037">
                  <c:v>45737</c:v>
                </c:pt>
                <c:pt idx="2038">
                  <c:v>45740</c:v>
                </c:pt>
                <c:pt idx="2039">
                  <c:v>45741</c:v>
                </c:pt>
                <c:pt idx="2040">
                  <c:v>45742</c:v>
                </c:pt>
                <c:pt idx="2041">
                  <c:v>45743</c:v>
                </c:pt>
                <c:pt idx="2042">
                  <c:v>45744</c:v>
                </c:pt>
                <c:pt idx="2043">
                  <c:v>45748</c:v>
                </c:pt>
                <c:pt idx="2044">
                  <c:v>45749</c:v>
                </c:pt>
                <c:pt idx="2045">
                  <c:v>45750</c:v>
                </c:pt>
                <c:pt idx="2046">
                  <c:v>45751</c:v>
                </c:pt>
                <c:pt idx="2047">
                  <c:v>45754</c:v>
                </c:pt>
                <c:pt idx="2048">
                  <c:v>45755</c:v>
                </c:pt>
                <c:pt idx="2049">
                  <c:v>45756</c:v>
                </c:pt>
                <c:pt idx="2050">
                  <c:v>45758</c:v>
                </c:pt>
                <c:pt idx="2051">
                  <c:v>45762</c:v>
                </c:pt>
                <c:pt idx="2052">
                  <c:v>45763</c:v>
                </c:pt>
                <c:pt idx="2053">
                  <c:v>45764</c:v>
                </c:pt>
                <c:pt idx="2054">
                  <c:v>45768</c:v>
                </c:pt>
                <c:pt idx="2055">
                  <c:v>45769</c:v>
                </c:pt>
                <c:pt idx="2056">
                  <c:v>45770</c:v>
                </c:pt>
                <c:pt idx="2057">
                  <c:v>45771</c:v>
                </c:pt>
                <c:pt idx="2058">
                  <c:v>45772</c:v>
                </c:pt>
                <c:pt idx="2059">
                  <c:v>45775</c:v>
                </c:pt>
                <c:pt idx="2060">
                  <c:v>45776</c:v>
                </c:pt>
                <c:pt idx="2061">
                  <c:v>45777</c:v>
                </c:pt>
                <c:pt idx="2062">
                  <c:v>45779</c:v>
                </c:pt>
                <c:pt idx="2063">
                  <c:v>45782</c:v>
                </c:pt>
                <c:pt idx="2064">
                  <c:v>45783</c:v>
                </c:pt>
                <c:pt idx="2065">
                  <c:v>45784</c:v>
                </c:pt>
                <c:pt idx="2066">
                  <c:v>45785</c:v>
                </c:pt>
                <c:pt idx="2067">
                  <c:v>45786</c:v>
                </c:pt>
                <c:pt idx="2068">
                  <c:v>45789</c:v>
                </c:pt>
                <c:pt idx="2069">
                  <c:v>45790</c:v>
                </c:pt>
                <c:pt idx="2070">
                  <c:v>45791</c:v>
                </c:pt>
                <c:pt idx="2071">
                  <c:v>45792</c:v>
                </c:pt>
                <c:pt idx="2072">
                  <c:v>45793</c:v>
                </c:pt>
                <c:pt idx="2073">
                  <c:v>45796</c:v>
                </c:pt>
                <c:pt idx="2074">
                  <c:v>45797</c:v>
                </c:pt>
                <c:pt idx="2075">
                  <c:v>45798</c:v>
                </c:pt>
                <c:pt idx="2076">
                  <c:v>45799</c:v>
                </c:pt>
                <c:pt idx="2077">
                  <c:v>45800</c:v>
                </c:pt>
                <c:pt idx="2078">
                  <c:v>45803</c:v>
                </c:pt>
                <c:pt idx="2079">
                  <c:v>45804</c:v>
                </c:pt>
                <c:pt idx="2080">
                  <c:v>45805</c:v>
                </c:pt>
                <c:pt idx="2081">
                  <c:v>45806</c:v>
                </c:pt>
                <c:pt idx="2082">
                  <c:v>45807</c:v>
                </c:pt>
                <c:pt idx="2083">
                  <c:v>45810</c:v>
                </c:pt>
                <c:pt idx="2084">
                  <c:v>45811</c:v>
                </c:pt>
                <c:pt idx="2085">
                  <c:v>45812</c:v>
                </c:pt>
                <c:pt idx="2086">
                  <c:v>45813</c:v>
                </c:pt>
                <c:pt idx="2087">
                  <c:v>45814</c:v>
                </c:pt>
                <c:pt idx="2088">
                  <c:v>45817</c:v>
                </c:pt>
                <c:pt idx="2089">
                  <c:v>45818</c:v>
                </c:pt>
                <c:pt idx="2090">
                  <c:v>45819</c:v>
                </c:pt>
                <c:pt idx="2091">
                  <c:v>45820</c:v>
                </c:pt>
                <c:pt idx="2092">
                  <c:v>45821</c:v>
                </c:pt>
                <c:pt idx="2093">
                  <c:v>45824</c:v>
                </c:pt>
                <c:pt idx="2094">
                  <c:v>45825</c:v>
                </c:pt>
                <c:pt idx="2095">
                  <c:v>45826</c:v>
                </c:pt>
                <c:pt idx="2096">
                  <c:v>45827</c:v>
                </c:pt>
                <c:pt idx="2097">
                  <c:v>45828</c:v>
                </c:pt>
                <c:pt idx="2098">
                  <c:v>45831</c:v>
                </c:pt>
                <c:pt idx="2099">
                  <c:v>45832</c:v>
                </c:pt>
                <c:pt idx="2100">
                  <c:v>45833</c:v>
                </c:pt>
                <c:pt idx="2101">
                  <c:v>45834</c:v>
                </c:pt>
                <c:pt idx="2102">
                  <c:v>45835</c:v>
                </c:pt>
                <c:pt idx="2103">
                  <c:v>45838</c:v>
                </c:pt>
                <c:pt idx="2104">
                  <c:v>45839</c:v>
                </c:pt>
                <c:pt idx="2105">
                  <c:v>45840</c:v>
                </c:pt>
                <c:pt idx="2106">
                  <c:v>45841</c:v>
                </c:pt>
                <c:pt idx="2107">
                  <c:v>45842</c:v>
                </c:pt>
                <c:pt idx="2108">
                  <c:v>45845</c:v>
                </c:pt>
                <c:pt idx="2109">
                  <c:v>45846</c:v>
                </c:pt>
                <c:pt idx="2110">
                  <c:v>45847</c:v>
                </c:pt>
                <c:pt idx="2111">
                  <c:v>45848</c:v>
                </c:pt>
                <c:pt idx="2112">
                  <c:v>45849</c:v>
                </c:pt>
                <c:pt idx="2113">
                  <c:v>45852</c:v>
                </c:pt>
                <c:pt idx="2114">
                  <c:v>45853</c:v>
                </c:pt>
                <c:pt idx="2115">
                  <c:v>45854</c:v>
                </c:pt>
                <c:pt idx="2116">
                  <c:v>45855</c:v>
                </c:pt>
                <c:pt idx="2117">
                  <c:v>45856</c:v>
                </c:pt>
                <c:pt idx="2118">
                  <c:v>45859</c:v>
                </c:pt>
                <c:pt idx="2119">
                  <c:v>45860</c:v>
                </c:pt>
                <c:pt idx="2120">
                  <c:v>45861</c:v>
                </c:pt>
                <c:pt idx="2121">
                  <c:v>45862</c:v>
                </c:pt>
                <c:pt idx="2122">
                  <c:v>45863</c:v>
                </c:pt>
                <c:pt idx="2123">
                  <c:v>45866</c:v>
                </c:pt>
                <c:pt idx="2124">
                  <c:v>45867</c:v>
                </c:pt>
                <c:pt idx="2125">
                  <c:v>45868</c:v>
                </c:pt>
                <c:pt idx="2126">
                  <c:v>45869</c:v>
                </c:pt>
                <c:pt idx="2127">
                  <c:v>45870</c:v>
                </c:pt>
                <c:pt idx="2128">
                  <c:v>45873</c:v>
                </c:pt>
                <c:pt idx="2129">
                  <c:v>45874</c:v>
                </c:pt>
                <c:pt idx="2130">
                  <c:v>45875</c:v>
                </c:pt>
                <c:pt idx="2131">
                  <c:v>45876</c:v>
                </c:pt>
                <c:pt idx="2132">
                  <c:v>45877</c:v>
                </c:pt>
                <c:pt idx="2133">
                  <c:v>45880</c:v>
                </c:pt>
                <c:pt idx="2134">
                  <c:v>45881</c:v>
                </c:pt>
                <c:pt idx="2135">
                  <c:v>45882</c:v>
                </c:pt>
                <c:pt idx="2136">
                  <c:v>45883</c:v>
                </c:pt>
                <c:pt idx="2137">
                  <c:v>45887</c:v>
                </c:pt>
                <c:pt idx="2138">
                  <c:v>45888</c:v>
                </c:pt>
                <c:pt idx="2139">
                  <c:v>45889</c:v>
                </c:pt>
                <c:pt idx="2140">
                  <c:v>45890</c:v>
                </c:pt>
                <c:pt idx="2141">
                  <c:v>45891</c:v>
                </c:pt>
                <c:pt idx="2142">
                  <c:v>45894</c:v>
                </c:pt>
                <c:pt idx="2143">
                  <c:v>45895</c:v>
                </c:pt>
                <c:pt idx="2144">
                  <c:v>45897</c:v>
                </c:pt>
                <c:pt idx="2145">
                  <c:v>45898</c:v>
                </c:pt>
                <c:pt idx="2146">
                  <c:v>45901</c:v>
                </c:pt>
                <c:pt idx="2147">
                  <c:v>45902</c:v>
                </c:pt>
                <c:pt idx="2148">
                  <c:v>45903</c:v>
                </c:pt>
                <c:pt idx="2149">
                  <c:v>45904</c:v>
                </c:pt>
                <c:pt idx="2150">
                  <c:v>45905</c:v>
                </c:pt>
                <c:pt idx="2151">
                  <c:v>45908</c:v>
                </c:pt>
                <c:pt idx="2152">
                  <c:v>45909</c:v>
                </c:pt>
                <c:pt idx="2153">
                  <c:v>45910</c:v>
                </c:pt>
                <c:pt idx="2154">
                  <c:v>45911</c:v>
                </c:pt>
                <c:pt idx="2155">
                  <c:v>45912</c:v>
                </c:pt>
                <c:pt idx="2156">
                  <c:v>45915</c:v>
                </c:pt>
                <c:pt idx="2157">
                  <c:v>45916</c:v>
                </c:pt>
                <c:pt idx="2158">
                  <c:v>45917</c:v>
                </c:pt>
                <c:pt idx="2159">
                  <c:v>45918</c:v>
                </c:pt>
                <c:pt idx="2160">
                  <c:v>45919</c:v>
                </c:pt>
                <c:pt idx="2161">
                  <c:v>45922</c:v>
                </c:pt>
                <c:pt idx="2162">
                  <c:v>45923</c:v>
                </c:pt>
                <c:pt idx="2163">
                  <c:v>45924</c:v>
                </c:pt>
                <c:pt idx="2164">
                  <c:v>45925</c:v>
                </c:pt>
                <c:pt idx="2165">
                  <c:v>45926</c:v>
                </c:pt>
                <c:pt idx="2166">
                  <c:v>45929</c:v>
                </c:pt>
                <c:pt idx="2167">
                  <c:v>45930</c:v>
                </c:pt>
                <c:pt idx="2168">
                  <c:v>45931</c:v>
                </c:pt>
                <c:pt idx="2169">
                  <c:v>45933</c:v>
                </c:pt>
                <c:pt idx="2170">
                  <c:v>45936</c:v>
                </c:pt>
                <c:pt idx="2171">
                  <c:v>45937</c:v>
                </c:pt>
                <c:pt idx="2172">
                  <c:v>45938</c:v>
                </c:pt>
                <c:pt idx="2173">
                  <c:v>45939</c:v>
                </c:pt>
                <c:pt idx="2174">
                  <c:v>45940</c:v>
                </c:pt>
                <c:pt idx="2175">
                  <c:v>45943</c:v>
                </c:pt>
                <c:pt idx="2176">
                  <c:v>45944</c:v>
                </c:pt>
                <c:pt idx="2177">
                  <c:v>45945</c:v>
                </c:pt>
                <c:pt idx="2178">
                  <c:v>45946</c:v>
                </c:pt>
                <c:pt idx="2179">
                  <c:v>45947</c:v>
                </c:pt>
                <c:pt idx="2180">
                  <c:v>45950</c:v>
                </c:pt>
                <c:pt idx="2181">
                  <c:v>45951</c:v>
                </c:pt>
                <c:pt idx="2182">
                  <c:v>45953</c:v>
                </c:pt>
                <c:pt idx="2183">
                  <c:v>45954</c:v>
                </c:pt>
                <c:pt idx="2184">
                  <c:v>45957</c:v>
                </c:pt>
                <c:pt idx="2185">
                  <c:v>45958</c:v>
                </c:pt>
                <c:pt idx="2186">
                  <c:v>45959</c:v>
                </c:pt>
                <c:pt idx="2187">
                  <c:v>45960</c:v>
                </c:pt>
                <c:pt idx="2188">
                  <c:v>45961</c:v>
                </c:pt>
                <c:pt idx="2189">
                  <c:v>45964</c:v>
                </c:pt>
                <c:pt idx="2190">
                  <c:v>45965</c:v>
                </c:pt>
                <c:pt idx="2191">
                  <c:v>45967</c:v>
                </c:pt>
                <c:pt idx="2192">
                  <c:v>45968</c:v>
                </c:pt>
                <c:pt idx="2193">
                  <c:v>45971</c:v>
                </c:pt>
                <c:pt idx="2194">
                  <c:v>45972</c:v>
                </c:pt>
                <c:pt idx="2195">
                  <c:v>45973</c:v>
                </c:pt>
                <c:pt idx="2196">
                  <c:v>45974</c:v>
                </c:pt>
                <c:pt idx="2197">
                  <c:v>45975</c:v>
                </c:pt>
                <c:pt idx="2198">
                  <c:v>45978</c:v>
                </c:pt>
                <c:pt idx="2199">
                  <c:v>45979</c:v>
                </c:pt>
                <c:pt idx="2200">
                  <c:v>45980</c:v>
                </c:pt>
                <c:pt idx="2201">
                  <c:v>45981</c:v>
                </c:pt>
                <c:pt idx="2202">
                  <c:v>45982</c:v>
                </c:pt>
                <c:pt idx="2203">
                  <c:v>45985</c:v>
                </c:pt>
                <c:pt idx="2204">
                  <c:v>45986</c:v>
                </c:pt>
                <c:pt idx="2205">
                  <c:v>45987</c:v>
                </c:pt>
                <c:pt idx="2206">
                  <c:v>45988</c:v>
                </c:pt>
                <c:pt idx="2207">
                  <c:v>45989</c:v>
                </c:pt>
                <c:pt idx="2208">
                  <c:v>45992</c:v>
                </c:pt>
                <c:pt idx="2209">
                  <c:v>45993</c:v>
                </c:pt>
                <c:pt idx="2210">
                  <c:v>45994</c:v>
                </c:pt>
                <c:pt idx="2211">
                  <c:v>45995</c:v>
                </c:pt>
                <c:pt idx="2212">
                  <c:v>45996</c:v>
                </c:pt>
                <c:pt idx="2213">
                  <c:v>45999</c:v>
                </c:pt>
                <c:pt idx="2214">
                  <c:v>46000</c:v>
                </c:pt>
                <c:pt idx="2215">
                  <c:v>46001</c:v>
                </c:pt>
                <c:pt idx="2216">
                  <c:v>46002</c:v>
                </c:pt>
                <c:pt idx="2217">
                  <c:v>46003</c:v>
                </c:pt>
                <c:pt idx="2218">
                  <c:v>46006</c:v>
                </c:pt>
                <c:pt idx="2219">
                  <c:v>46007</c:v>
                </c:pt>
                <c:pt idx="2220">
                  <c:v>46008</c:v>
                </c:pt>
                <c:pt idx="2221">
                  <c:v>46009</c:v>
                </c:pt>
                <c:pt idx="2222">
                  <c:v>46010</c:v>
                </c:pt>
                <c:pt idx="2223">
                  <c:v>46013</c:v>
                </c:pt>
                <c:pt idx="2224">
                  <c:v>46014</c:v>
                </c:pt>
                <c:pt idx="2225">
                  <c:v>46015</c:v>
                </c:pt>
                <c:pt idx="2226">
                  <c:v>46017</c:v>
                </c:pt>
                <c:pt idx="2227">
                  <c:v>46020</c:v>
                </c:pt>
                <c:pt idx="2228">
                  <c:v>46021</c:v>
                </c:pt>
                <c:pt idx="2229">
                  <c:v>46022</c:v>
                </c:pt>
                <c:pt idx="2230">
                  <c:v>46023</c:v>
                </c:pt>
                <c:pt idx="2231">
                  <c:v>46024</c:v>
                </c:pt>
                <c:pt idx="2232">
                  <c:v>46027</c:v>
                </c:pt>
                <c:pt idx="2233">
                  <c:v>46028</c:v>
                </c:pt>
                <c:pt idx="2234">
                  <c:v>46029</c:v>
                </c:pt>
                <c:pt idx="2235">
                  <c:v>46030</c:v>
                </c:pt>
                <c:pt idx="2236">
                  <c:v>46031</c:v>
                </c:pt>
                <c:pt idx="2237">
                  <c:v>46034</c:v>
                </c:pt>
                <c:pt idx="2238">
                  <c:v>46035</c:v>
                </c:pt>
                <c:pt idx="2239">
                  <c:v>46036</c:v>
                </c:pt>
                <c:pt idx="2240">
                  <c:v>46038</c:v>
                </c:pt>
                <c:pt idx="2241">
                  <c:v>46041</c:v>
                </c:pt>
                <c:pt idx="2242">
                  <c:v>46042</c:v>
                </c:pt>
                <c:pt idx="2243">
                  <c:v>46043</c:v>
                </c:pt>
                <c:pt idx="2244">
                  <c:v>46044</c:v>
                </c:pt>
                <c:pt idx="2245">
                  <c:v>46045</c:v>
                </c:pt>
                <c:pt idx="2246">
                  <c:v>46049</c:v>
                </c:pt>
                <c:pt idx="2247">
                  <c:v>46050</c:v>
                </c:pt>
                <c:pt idx="2248">
                  <c:v>46051</c:v>
                </c:pt>
                <c:pt idx="2249">
                  <c:v>46052</c:v>
                </c:pt>
                <c:pt idx="2250">
                  <c:v>46054</c:v>
                </c:pt>
                <c:pt idx="2251">
                  <c:v>46055</c:v>
                </c:pt>
                <c:pt idx="2252">
                  <c:v>46056</c:v>
                </c:pt>
                <c:pt idx="2253">
                  <c:v>46057</c:v>
                </c:pt>
                <c:pt idx="2254">
                  <c:v>46058</c:v>
                </c:pt>
                <c:pt idx="2255">
                  <c:v>46059</c:v>
                </c:pt>
                <c:pt idx="2256">
                  <c:v>46062</c:v>
                </c:pt>
                <c:pt idx="2257">
                  <c:v>46063</c:v>
                </c:pt>
                <c:pt idx="2258">
                  <c:v>46064</c:v>
                </c:pt>
                <c:pt idx="2259">
                  <c:v>46065</c:v>
                </c:pt>
                <c:pt idx="2260">
                  <c:v>46066</c:v>
                </c:pt>
                <c:pt idx="2261">
                  <c:v>46069</c:v>
                </c:pt>
                <c:pt idx="2262">
                  <c:v>46070</c:v>
                </c:pt>
                <c:pt idx="2263">
                  <c:v>46071</c:v>
                </c:pt>
                <c:pt idx="2264">
                  <c:v>46072</c:v>
                </c:pt>
                <c:pt idx="2265">
                  <c:v>46073</c:v>
                </c:pt>
                <c:pt idx="2266">
                  <c:v>46076</c:v>
                </c:pt>
                <c:pt idx="2267">
                  <c:v>46077</c:v>
                </c:pt>
                <c:pt idx="2268">
                  <c:v>46078</c:v>
                </c:pt>
                <c:pt idx="2269">
                  <c:v>46079</c:v>
                </c:pt>
                <c:pt idx="2270">
                  <c:v>46080</c:v>
                </c:pt>
                <c:pt idx="2271">
                  <c:v>46083</c:v>
                </c:pt>
                <c:pt idx="2272">
                  <c:v>46085</c:v>
                </c:pt>
                <c:pt idx="2273">
                  <c:v>46086</c:v>
                </c:pt>
                <c:pt idx="2274">
                  <c:v>46087</c:v>
                </c:pt>
                <c:pt idx="2275">
                  <c:v>46090</c:v>
                </c:pt>
                <c:pt idx="2276">
                  <c:v>46091</c:v>
                </c:pt>
                <c:pt idx="2277">
                  <c:v>46092</c:v>
                </c:pt>
                <c:pt idx="2278">
                  <c:v>46093</c:v>
                </c:pt>
                <c:pt idx="2279">
                  <c:v>46094</c:v>
                </c:pt>
                <c:pt idx="2280">
                  <c:v>46097</c:v>
                </c:pt>
                <c:pt idx="2281">
                  <c:v>46098</c:v>
                </c:pt>
                <c:pt idx="2282">
                  <c:v>46099</c:v>
                </c:pt>
                <c:pt idx="2283">
                  <c:v>46100</c:v>
                </c:pt>
                <c:pt idx="2284">
                  <c:v>46101</c:v>
                </c:pt>
                <c:pt idx="2285">
                  <c:v>46104</c:v>
                </c:pt>
                <c:pt idx="2286">
                  <c:v>46105</c:v>
                </c:pt>
                <c:pt idx="2287">
                  <c:v>46106</c:v>
                </c:pt>
                <c:pt idx="2288">
                  <c:v>46108</c:v>
                </c:pt>
                <c:pt idx="2289">
                  <c:v>46111</c:v>
                </c:pt>
                <c:pt idx="2290">
                  <c:v>46113</c:v>
                </c:pt>
                <c:pt idx="2291">
                  <c:v>46114</c:v>
                </c:pt>
                <c:pt idx="2292">
                  <c:v>46118</c:v>
                </c:pt>
                <c:pt idx="2293">
                  <c:v>46119</c:v>
                </c:pt>
                <c:pt idx="2294">
                  <c:v>46120</c:v>
                </c:pt>
                <c:pt idx="2295">
                  <c:v>46121</c:v>
                </c:pt>
                <c:pt idx="2296">
                  <c:v>46122</c:v>
                </c:pt>
                <c:pt idx="2297">
                  <c:v>46125</c:v>
                </c:pt>
                <c:pt idx="2298">
                  <c:v>46127</c:v>
                </c:pt>
                <c:pt idx="2299">
                  <c:v>46128</c:v>
                </c:pt>
                <c:pt idx="2300">
                  <c:v>46129</c:v>
                </c:pt>
                <c:pt idx="2301">
                  <c:v>46132</c:v>
                </c:pt>
                <c:pt idx="2302">
                  <c:v>46133</c:v>
                </c:pt>
                <c:pt idx="2303">
                  <c:v>46134</c:v>
                </c:pt>
                <c:pt idx="2304">
                  <c:v>46135</c:v>
                </c:pt>
                <c:pt idx="2305">
                  <c:v>46136</c:v>
                </c:pt>
                <c:pt idx="2306">
                  <c:v>46139</c:v>
                </c:pt>
                <c:pt idx="2307">
                  <c:v>46140</c:v>
                </c:pt>
                <c:pt idx="2308">
                  <c:v>46141</c:v>
                </c:pt>
                <c:pt idx="2309">
                  <c:v>46142</c:v>
                </c:pt>
                <c:pt idx="2310">
                  <c:v>46146</c:v>
                </c:pt>
                <c:pt idx="2311">
                  <c:v>46147</c:v>
                </c:pt>
                <c:pt idx="2312">
                  <c:v>46148</c:v>
                </c:pt>
                <c:pt idx="2313">
                  <c:v>46149</c:v>
                </c:pt>
                <c:pt idx="2314">
                  <c:v>46150</c:v>
                </c:pt>
                <c:pt idx="2315">
                  <c:v>46153</c:v>
                </c:pt>
                <c:pt idx="2316">
                  <c:v>46154</c:v>
                </c:pt>
                <c:pt idx="2317">
                  <c:v>46155</c:v>
                </c:pt>
                <c:pt idx="2318">
                  <c:v>46156</c:v>
                </c:pt>
                <c:pt idx="2319">
                  <c:v>46157</c:v>
                </c:pt>
                <c:pt idx="2320">
                  <c:v>46160</c:v>
                </c:pt>
                <c:pt idx="2321">
                  <c:v>46161</c:v>
                </c:pt>
                <c:pt idx="2322">
                  <c:v>46162</c:v>
                </c:pt>
                <c:pt idx="2323">
                  <c:v>46163</c:v>
                </c:pt>
                <c:pt idx="2324">
                  <c:v>46164</c:v>
                </c:pt>
                <c:pt idx="2325">
                  <c:v>46167</c:v>
                </c:pt>
                <c:pt idx="2326">
                  <c:v>46168</c:v>
                </c:pt>
                <c:pt idx="2327">
                  <c:v>46169</c:v>
                </c:pt>
                <c:pt idx="2328">
                  <c:v>46171</c:v>
                </c:pt>
                <c:pt idx="2329">
                  <c:v>46174</c:v>
                </c:pt>
                <c:pt idx="2330">
                  <c:v>46175</c:v>
                </c:pt>
                <c:pt idx="2331">
                  <c:v>46176</c:v>
                </c:pt>
                <c:pt idx="2332">
                  <c:v>46177</c:v>
                </c:pt>
                <c:pt idx="2333">
                  <c:v>46178</c:v>
                </c:pt>
                <c:pt idx="2334">
                  <c:v>46181</c:v>
                </c:pt>
                <c:pt idx="2335">
                  <c:v>46182</c:v>
                </c:pt>
                <c:pt idx="2336">
                  <c:v>46183</c:v>
                </c:pt>
                <c:pt idx="2337">
                  <c:v>46184</c:v>
                </c:pt>
                <c:pt idx="2338">
                  <c:v>46185</c:v>
                </c:pt>
                <c:pt idx="2339">
                  <c:v>46188</c:v>
                </c:pt>
                <c:pt idx="2340">
                  <c:v>46189</c:v>
                </c:pt>
                <c:pt idx="2341">
                  <c:v>46190</c:v>
                </c:pt>
                <c:pt idx="2342">
                  <c:v>46191</c:v>
                </c:pt>
                <c:pt idx="2343">
                  <c:v>46192</c:v>
                </c:pt>
                <c:pt idx="2344">
                  <c:v>46195</c:v>
                </c:pt>
                <c:pt idx="2345">
                  <c:v>46196</c:v>
                </c:pt>
                <c:pt idx="2346">
                  <c:v>46197</c:v>
                </c:pt>
                <c:pt idx="2347">
                  <c:v>46198</c:v>
                </c:pt>
                <c:pt idx="2348">
                  <c:v>46202</c:v>
                </c:pt>
                <c:pt idx="2349">
                  <c:v>46203</c:v>
                </c:pt>
                <c:pt idx="2350">
                  <c:v>46204</c:v>
                </c:pt>
                <c:pt idx="2351">
                  <c:v>46205</c:v>
                </c:pt>
                <c:pt idx="2352">
                  <c:v>46206</c:v>
                </c:pt>
                <c:pt idx="2353">
                  <c:v>46209</c:v>
                </c:pt>
                <c:pt idx="2354">
                  <c:v>46210</c:v>
                </c:pt>
                <c:pt idx="2355">
                  <c:v>46211</c:v>
                </c:pt>
                <c:pt idx="2356">
                  <c:v>46212</c:v>
                </c:pt>
                <c:pt idx="2357">
                  <c:v>46213</c:v>
                </c:pt>
                <c:pt idx="2358">
                  <c:v>46216</c:v>
                </c:pt>
                <c:pt idx="2359">
                  <c:v>46217</c:v>
                </c:pt>
                <c:pt idx="2360">
                  <c:v>46218</c:v>
                </c:pt>
                <c:pt idx="2361">
                  <c:v>46219</c:v>
                </c:pt>
                <c:pt idx="2362">
                  <c:v>46220</c:v>
                </c:pt>
                <c:pt idx="2363">
                  <c:v>46223</c:v>
                </c:pt>
                <c:pt idx="2364">
                  <c:v>46224</c:v>
                </c:pt>
                <c:pt idx="2365">
                  <c:v>46225</c:v>
                </c:pt>
                <c:pt idx="2366">
                  <c:v>46226</c:v>
                </c:pt>
                <c:pt idx="2367">
                  <c:v>46227</c:v>
                </c:pt>
              </c:numCache>
            </c:numRef>
          </c:cat>
          <c:val>
            <c:numRef>
              <c:f>'Success Stories 1'!$B$2:$B$2369</c:f>
              <c:numCache>
                <c:formatCode>0.00</c:formatCode>
                <c:ptCount val="2368"/>
                <c:pt idx="0">
                  <c:v>110.65</c:v>
                </c:pt>
                <c:pt idx="1">
                  <c:v>110.95</c:v>
                </c:pt>
                <c:pt idx="2">
                  <c:v>117.1</c:v>
                </c:pt>
                <c:pt idx="3">
                  <c:v>122.25</c:v>
                </c:pt>
                <c:pt idx="4">
                  <c:v>121.3</c:v>
                </c:pt>
                <c:pt idx="5">
                  <c:v>118.8</c:v>
                </c:pt>
                <c:pt idx="6">
                  <c:v>119.8</c:v>
                </c:pt>
                <c:pt idx="7">
                  <c:v>118</c:v>
                </c:pt>
                <c:pt idx="8">
                  <c:v>115.95</c:v>
                </c:pt>
                <c:pt idx="9">
                  <c:v>115.5</c:v>
                </c:pt>
                <c:pt idx="10">
                  <c:v>118.45</c:v>
                </c:pt>
                <c:pt idx="11">
                  <c:v>121.1</c:v>
                </c:pt>
                <c:pt idx="12">
                  <c:v>120.1</c:v>
                </c:pt>
                <c:pt idx="13">
                  <c:v>117.75</c:v>
                </c:pt>
                <c:pt idx="14">
                  <c:v>116.15</c:v>
                </c:pt>
                <c:pt idx="15">
                  <c:v>116.3</c:v>
                </c:pt>
                <c:pt idx="16">
                  <c:v>115.2</c:v>
                </c:pt>
                <c:pt idx="17">
                  <c:v>115.45</c:v>
                </c:pt>
                <c:pt idx="18">
                  <c:v>117.05</c:v>
                </c:pt>
                <c:pt idx="19">
                  <c:v>115.15</c:v>
                </c:pt>
                <c:pt idx="20">
                  <c:v>112.85</c:v>
                </c:pt>
                <c:pt idx="21">
                  <c:v>118.85</c:v>
                </c:pt>
                <c:pt idx="22">
                  <c:v>125</c:v>
                </c:pt>
                <c:pt idx="23">
                  <c:v>122.45</c:v>
                </c:pt>
                <c:pt idx="24">
                  <c:v>127.7</c:v>
                </c:pt>
                <c:pt idx="25">
                  <c:v>128.4</c:v>
                </c:pt>
                <c:pt idx="26">
                  <c:v>131.1</c:v>
                </c:pt>
                <c:pt idx="27">
                  <c:v>129.25</c:v>
                </c:pt>
                <c:pt idx="28">
                  <c:v>127.95</c:v>
                </c:pt>
                <c:pt idx="29">
                  <c:v>122.9</c:v>
                </c:pt>
                <c:pt idx="30">
                  <c:v>125.05</c:v>
                </c:pt>
                <c:pt idx="31">
                  <c:v>120.2</c:v>
                </c:pt>
                <c:pt idx="32">
                  <c:v>130.69999999999999</c:v>
                </c:pt>
                <c:pt idx="33">
                  <c:v>128.6</c:v>
                </c:pt>
                <c:pt idx="34">
                  <c:v>133.30000000000001</c:v>
                </c:pt>
                <c:pt idx="35">
                  <c:v>136.5</c:v>
                </c:pt>
                <c:pt idx="36">
                  <c:v>132.9</c:v>
                </c:pt>
                <c:pt idx="37">
                  <c:v>131.35</c:v>
                </c:pt>
                <c:pt idx="38">
                  <c:v>133.69999999999999</c:v>
                </c:pt>
                <c:pt idx="39">
                  <c:v>130.25</c:v>
                </c:pt>
                <c:pt idx="40">
                  <c:v>129.9</c:v>
                </c:pt>
                <c:pt idx="41">
                  <c:v>127.7</c:v>
                </c:pt>
                <c:pt idx="42">
                  <c:v>127.95</c:v>
                </c:pt>
                <c:pt idx="43">
                  <c:v>128.4</c:v>
                </c:pt>
                <c:pt idx="44">
                  <c:v>128.80000000000001</c:v>
                </c:pt>
                <c:pt idx="45">
                  <c:v>127.95</c:v>
                </c:pt>
                <c:pt idx="46">
                  <c:v>126.3</c:v>
                </c:pt>
                <c:pt idx="47">
                  <c:v>124.95</c:v>
                </c:pt>
                <c:pt idx="48">
                  <c:v>124.9</c:v>
                </c:pt>
                <c:pt idx="49">
                  <c:v>129.25</c:v>
                </c:pt>
                <c:pt idx="50">
                  <c:v>126.85</c:v>
                </c:pt>
                <c:pt idx="51">
                  <c:v>127.55</c:v>
                </c:pt>
                <c:pt idx="52">
                  <c:v>124.8</c:v>
                </c:pt>
                <c:pt idx="53">
                  <c:v>123.9</c:v>
                </c:pt>
                <c:pt idx="54">
                  <c:v>123.5</c:v>
                </c:pt>
                <c:pt idx="55">
                  <c:v>123.95</c:v>
                </c:pt>
                <c:pt idx="56">
                  <c:v>124.6</c:v>
                </c:pt>
                <c:pt idx="57">
                  <c:v>123.6</c:v>
                </c:pt>
                <c:pt idx="58">
                  <c:v>126.8</c:v>
                </c:pt>
                <c:pt idx="59">
                  <c:v>134.75</c:v>
                </c:pt>
                <c:pt idx="60">
                  <c:v>135.75</c:v>
                </c:pt>
                <c:pt idx="61">
                  <c:v>137.80000000000001</c:v>
                </c:pt>
                <c:pt idx="62">
                  <c:v>132.94999999999999</c:v>
                </c:pt>
                <c:pt idx="63">
                  <c:v>129.75</c:v>
                </c:pt>
                <c:pt idx="64">
                  <c:v>127.95</c:v>
                </c:pt>
                <c:pt idx="65">
                  <c:v>123.85</c:v>
                </c:pt>
                <c:pt idx="66">
                  <c:v>114.7</c:v>
                </c:pt>
                <c:pt idx="67">
                  <c:v>115.6</c:v>
                </c:pt>
                <c:pt idx="68">
                  <c:v>111.5</c:v>
                </c:pt>
                <c:pt idx="69">
                  <c:v>113.8</c:v>
                </c:pt>
                <c:pt idx="70">
                  <c:v>114.5</c:v>
                </c:pt>
                <c:pt idx="71">
                  <c:v>109.05</c:v>
                </c:pt>
                <c:pt idx="72">
                  <c:v>107.9</c:v>
                </c:pt>
                <c:pt idx="73">
                  <c:v>120.3</c:v>
                </c:pt>
                <c:pt idx="74">
                  <c:v>125.95</c:v>
                </c:pt>
                <c:pt idx="75">
                  <c:v>127.15</c:v>
                </c:pt>
                <c:pt idx="76">
                  <c:v>123.65</c:v>
                </c:pt>
                <c:pt idx="77">
                  <c:v>122.2</c:v>
                </c:pt>
                <c:pt idx="78">
                  <c:v>121.7</c:v>
                </c:pt>
                <c:pt idx="79">
                  <c:v>122.9</c:v>
                </c:pt>
                <c:pt idx="80">
                  <c:v>122.3</c:v>
                </c:pt>
                <c:pt idx="81">
                  <c:v>123.2</c:v>
                </c:pt>
                <c:pt idx="82">
                  <c:v>121.9</c:v>
                </c:pt>
                <c:pt idx="83">
                  <c:v>120.85</c:v>
                </c:pt>
                <c:pt idx="84">
                  <c:v>121.1</c:v>
                </c:pt>
                <c:pt idx="85">
                  <c:v>123.55</c:v>
                </c:pt>
                <c:pt idx="86">
                  <c:v>124.35</c:v>
                </c:pt>
                <c:pt idx="87">
                  <c:v>128.30000000000001</c:v>
                </c:pt>
                <c:pt idx="88">
                  <c:v>127.3</c:v>
                </c:pt>
                <c:pt idx="89">
                  <c:v>128.6</c:v>
                </c:pt>
                <c:pt idx="90">
                  <c:v>130.19999999999999</c:v>
                </c:pt>
                <c:pt idx="91">
                  <c:v>128.85</c:v>
                </c:pt>
                <c:pt idx="92">
                  <c:v>128.85</c:v>
                </c:pt>
                <c:pt idx="93">
                  <c:v>125.65</c:v>
                </c:pt>
                <c:pt idx="94">
                  <c:v>124.75</c:v>
                </c:pt>
                <c:pt idx="95">
                  <c:v>125.95</c:v>
                </c:pt>
                <c:pt idx="96">
                  <c:v>120.6</c:v>
                </c:pt>
                <c:pt idx="97">
                  <c:v>118.6</c:v>
                </c:pt>
                <c:pt idx="98">
                  <c:v>120.8</c:v>
                </c:pt>
                <c:pt idx="99">
                  <c:v>119.45</c:v>
                </c:pt>
                <c:pt idx="100">
                  <c:v>119.55</c:v>
                </c:pt>
                <c:pt idx="101">
                  <c:v>119.6</c:v>
                </c:pt>
                <c:pt idx="102">
                  <c:v>124.45</c:v>
                </c:pt>
                <c:pt idx="103">
                  <c:v>123.15</c:v>
                </c:pt>
                <c:pt idx="104">
                  <c:v>124.2</c:v>
                </c:pt>
                <c:pt idx="105">
                  <c:v>121.65</c:v>
                </c:pt>
                <c:pt idx="106">
                  <c:v>123.5</c:v>
                </c:pt>
                <c:pt idx="107">
                  <c:v>123.35</c:v>
                </c:pt>
                <c:pt idx="108">
                  <c:v>127.65</c:v>
                </c:pt>
                <c:pt idx="109">
                  <c:v>128.05000000000001</c:v>
                </c:pt>
                <c:pt idx="110">
                  <c:v>127</c:v>
                </c:pt>
                <c:pt idx="111">
                  <c:v>122.7</c:v>
                </c:pt>
                <c:pt idx="112">
                  <c:v>123.05</c:v>
                </c:pt>
                <c:pt idx="113">
                  <c:v>127.05</c:v>
                </c:pt>
                <c:pt idx="114">
                  <c:v>124.85</c:v>
                </c:pt>
                <c:pt idx="115">
                  <c:v>129.85</c:v>
                </c:pt>
                <c:pt idx="116">
                  <c:v>128.80000000000001</c:v>
                </c:pt>
                <c:pt idx="117">
                  <c:v>126.75</c:v>
                </c:pt>
                <c:pt idx="118">
                  <c:v>122.85</c:v>
                </c:pt>
                <c:pt idx="119">
                  <c:v>120.95</c:v>
                </c:pt>
                <c:pt idx="120">
                  <c:v>122.05</c:v>
                </c:pt>
                <c:pt idx="121">
                  <c:v>122.65</c:v>
                </c:pt>
                <c:pt idx="122">
                  <c:v>121.45</c:v>
                </c:pt>
                <c:pt idx="123">
                  <c:v>121.25</c:v>
                </c:pt>
                <c:pt idx="124">
                  <c:v>127.65</c:v>
                </c:pt>
                <c:pt idx="125">
                  <c:v>134.1</c:v>
                </c:pt>
                <c:pt idx="126">
                  <c:v>135.75</c:v>
                </c:pt>
                <c:pt idx="127">
                  <c:v>135.19999999999999</c:v>
                </c:pt>
                <c:pt idx="128">
                  <c:v>135.85</c:v>
                </c:pt>
                <c:pt idx="129">
                  <c:v>132.85</c:v>
                </c:pt>
                <c:pt idx="130">
                  <c:v>135.15</c:v>
                </c:pt>
                <c:pt idx="131">
                  <c:v>131.65</c:v>
                </c:pt>
                <c:pt idx="132">
                  <c:v>127.4</c:v>
                </c:pt>
                <c:pt idx="133">
                  <c:v>128.5</c:v>
                </c:pt>
                <c:pt idx="134">
                  <c:v>125.7</c:v>
                </c:pt>
                <c:pt idx="135">
                  <c:v>132.75</c:v>
                </c:pt>
                <c:pt idx="136">
                  <c:v>130.4</c:v>
                </c:pt>
                <c:pt idx="137">
                  <c:v>128.35</c:v>
                </c:pt>
                <c:pt idx="138">
                  <c:v>127.05</c:v>
                </c:pt>
                <c:pt idx="139">
                  <c:v>129.4</c:v>
                </c:pt>
                <c:pt idx="140">
                  <c:v>129.55000000000001</c:v>
                </c:pt>
                <c:pt idx="141">
                  <c:v>127.85</c:v>
                </c:pt>
                <c:pt idx="142">
                  <c:v>139.35</c:v>
                </c:pt>
                <c:pt idx="143">
                  <c:v>141.5</c:v>
                </c:pt>
                <c:pt idx="144">
                  <c:v>141.65</c:v>
                </c:pt>
                <c:pt idx="145">
                  <c:v>149.30000000000001</c:v>
                </c:pt>
                <c:pt idx="146">
                  <c:v>145.30000000000001</c:v>
                </c:pt>
                <c:pt idx="147">
                  <c:v>145.6</c:v>
                </c:pt>
                <c:pt idx="148">
                  <c:v>151.44999999999999</c:v>
                </c:pt>
                <c:pt idx="149">
                  <c:v>147.69999999999999</c:v>
                </c:pt>
                <c:pt idx="150">
                  <c:v>146.4</c:v>
                </c:pt>
                <c:pt idx="151">
                  <c:v>139.30000000000001</c:v>
                </c:pt>
                <c:pt idx="152">
                  <c:v>139.75</c:v>
                </c:pt>
                <c:pt idx="153">
                  <c:v>144.30000000000001</c:v>
                </c:pt>
                <c:pt idx="154">
                  <c:v>161.5</c:v>
                </c:pt>
                <c:pt idx="155">
                  <c:v>168.7</c:v>
                </c:pt>
                <c:pt idx="156">
                  <c:v>166.55</c:v>
                </c:pt>
                <c:pt idx="157">
                  <c:v>160.9</c:v>
                </c:pt>
                <c:pt idx="158">
                  <c:v>162.65</c:v>
                </c:pt>
                <c:pt idx="159">
                  <c:v>161.65</c:v>
                </c:pt>
                <c:pt idx="160">
                  <c:v>165</c:v>
                </c:pt>
                <c:pt idx="161">
                  <c:v>164.55</c:v>
                </c:pt>
                <c:pt idx="162">
                  <c:v>161.5</c:v>
                </c:pt>
                <c:pt idx="163">
                  <c:v>168.25</c:v>
                </c:pt>
                <c:pt idx="164">
                  <c:v>165.2</c:v>
                </c:pt>
                <c:pt idx="165">
                  <c:v>165.75</c:v>
                </c:pt>
                <c:pt idx="166">
                  <c:v>163.65</c:v>
                </c:pt>
                <c:pt idx="167">
                  <c:v>164.3</c:v>
                </c:pt>
                <c:pt idx="168">
                  <c:v>163.55000000000001</c:v>
                </c:pt>
                <c:pt idx="169">
                  <c:v>163.15</c:v>
                </c:pt>
                <c:pt idx="170">
                  <c:v>175.95</c:v>
                </c:pt>
                <c:pt idx="171">
                  <c:v>177.9</c:v>
                </c:pt>
                <c:pt idx="172">
                  <c:v>176.55</c:v>
                </c:pt>
                <c:pt idx="173">
                  <c:v>174.7</c:v>
                </c:pt>
                <c:pt idx="174">
                  <c:v>174.65</c:v>
                </c:pt>
                <c:pt idx="175">
                  <c:v>169.05</c:v>
                </c:pt>
                <c:pt idx="176">
                  <c:v>169.35</c:v>
                </c:pt>
                <c:pt idx="177">
                  <c:v>169.1</c:v>
                </c:pt>
                <c:pt idx="178">
                  <c:v>168.35</c:v>
                </c:pt>
                <c:pt idx="179">
                  <c:v>165.15</c:v>
                </c:pt>
                <c:pt idx="180">
                  <c:v>156.94999999999999</c:v>
                </c:pt>
                <c:pt idx="181">
                  <c:v>152.44999999999999</c:v>
                </c:pt>
                <c:pt idx="182">
                  <c:v>157.85</c:v>
                </c:pt>
                <c:pt idx="183">
                  <c:v>153.65</c:v>
                </c:pt>
                <c:pt idx="184">
                  <c:v>157.85</c:v>
                </c:pt>
                <c:pt idx="185">
                  <c:v>166.7</c:v>
                </c:pt>
                <c:pt idx="186">
                  <c:v>166.9</c:v>
                </c:pt>
                <c:pt idx="187">
                  <c:v>174.55</c:v>
                </c:pt>
                <c:pt idx="188">
                  <c:v>172.15</c:v>
                </c:pt>
                <c:pt idx="189">
                  <c:v>172.65</c:v>
                </c:pt>
                <c:pt idx="190">
                  <c:v>175</c:v>
                </c:pt>
                <c:pt idx="191">
                  <c:v>173.7</c:v>
                </c:pt>
                <c:pt idx="192">
                  <c:v>171.8</c:v>
                </c:pt>
                <c:pt idx="193">
                  <c:v>177.2</c:v>
                </c:pt>
                <c:pt idx="194">
                  <c:v>186.65</c:v>
                </c:pt>
                <c:pt idx="195">
                  <c:v>214.75</c:v>
                </c:pt>
                <c:pt idx="196">
                  <c:v>214.85</c:v>
                </c:pt>
                <c:pt idx="197">
                  <c:v>211.95</c:v>
                </c:pt>
                <c:pt idx="198">
                  <c:v>215.25</c:v>
                </c:pt>
                <c:pt idx="199">
                  <c:v>224.3</c:v>
                </c:pt>
                <c:pt idx="200">
                  <c:v>220.75</c:v>
                </c:pt>
                <c:pt idx="201">
                  <c:v>210.55</c:v>
                </c:pt>
                <c:pt idx="202">
                  <c:v>206.55</c:v>
                </c:pt>
                <c:pt idx="203">
                  <c:v>213.6</c:v>
                </c:pt>
                <c:pt idx="204">
                  <c:v>215.05</c:v>
                </c:pt>
                <c:pt idx="205">
                  <c:v>219.25</c:v>
                </c:pt>
                <c:pt idx="206">
                  <c:v>214.45</c:v>
                </c:pt>
                <c:pt idx="207">
                  <c:v>211.7</c:v>
                </c:pt>
                <c:pt idx="208">
                  <c:v>211.75</c:v>
                </c:pt>
                <c:pt idx="209">
                  <c:v>212.3</c:v>
                </c:pt>
                <c:pt idx="210">
                  <c:v>204.55</c:v>
                </c:pt>
                <c:pt idx="211">
                  <c:v>204.4</c:v>
                </c:pt>
                <c:pt idx="212">
                  <c:v>212.55</c:v>
                </c:pt>
                <c:pt idx="213">
                  <c:v>210.35</c:v>
                </c:pt>
                <c:pt idx="214">
                  <c:v>215.45</c:v>
                </c:pt>
                <c:pt idx="215">
                  <c:v>217.1</c:v>
                </c:pt>
                <c:pt idx="216">
                  <c:v>218.55</c:v>
                </c:pt>
                <c:pt idx="217">
                  <c:v>251.35</c:v>
                </c:pt>
                <c:pt idx="218">
                  <c:v>256.64999999999998</c:v>
                </c:pt>
                <c:pt idx="219">
                  <c:v>274.7</c:v>
                </c:pt>
                <c:pt idx="220">
                  <c:v>281.25</c:v>
                </c:pt>
                <c:pt idx="221">
                  <c:v>297.60000000000002</c:v>
                </c:pt>
                <c:pt idx="222">
                  <c:v>283.95</c:v>
                </c:pt>
                <c:pt idx="223">
                  <c:v>279.75</c:v>
                </c:pt>
                <c:pt idx="224">
                  <c:v>287.35000000000002</c:v>
                </c:pt>
                <c:pt idx="225">
                  <c:v>285</c:v>
                </c:pt>
                <c:pt idx="226">
                  <c:v>279.45</c:v>
                </c:pt>
                <c:pt idx="227">
                  <c:v>285.5</c:v>
                </c:pt>
                <c:pt idx="228">
                  <c:v>261.75</c:v>
                </c:pt>
                <c:pt idx="229">
                  <c:v>262.39999999999998</c:v>
                </c:pt>
                <c:pt idx="230">
                  <c:v>289.35000000000002</c:v>
                </c:pt>
                <c:pt idx="231">
                  <c:v>273.89999999999998</c:v>
                </c:pt>
                <c:pt idx="232">
                  <c:v>285.05</c:v>
                </c:pt>
                <c:pt idx="233">
                  <c:v>287.95</c:v>
                </c:pt>
                <c:pt idx="234">
                  <c:v>268.05</c:v>
                </c:pt>
                <c:pt idx="235">
                  <c:v>270.8</c:v>
                </c:pt>
                <c:pt idx="236">
                  <c:v>269.85000000000002</c:v>
                </c:pt>
                <c:pt idx="237">
                  <c:v>270.75</c:v>
                </c:pt>
                <c:pt idx="238">
                  <c:v>268.7</c:v>
                </c:pt>
                <c:pt idx="239">
                  <c:v>269.95</c:v>
                </c:pt>
                <c:pt idx="240">
                  <c:v>279.35000000000002</c:v>
                </c:pt>
                <c:pt idx="241">
                  <c:v>279.3</c:v>
                </c:pt>
                <c:pt idx="242">
                  <c:v>282.3</c:v>
                </c:pt>
                <c:pt idx="243">
                  <c:v>279.85000000000002</c:v>
                </c:pt>
                <c:pt idx="244">
                  <c:v>290.5</c:v>
                </c:pt>
                <c:pt idx="245">
                  <c:v>284.2</c:v>
                </c:pt>
                <c:pt idx="246">
                  <c:v>288.35000000000002</c:v>
                </c:pt>
                <c:pt idx="247">
                  <c:v>293.89999999999998</c:v>
                </c:pt>
                <c:pt idx="248">
                  <c:v>294.85000000000002</c:v>
                </c:pt>
                <c:pt idx="249">
                  <c:v>292.14999999999998</c:v>
                </c:pt>
                <c:pt idx="250">
                  <c:v>297.8</c:v>
                </c:pt>
                <c:pt idx="251">
                  <c:v>308</c:v>
                </c:pt>
                <c:pt idx="252">
                  <c:v>319.10000000000002</c:v>
                </c:pt>
                <c:pt idx="253">
                  <c:v>316.8</c:v>
                </c:pt>
                <c:pt idx="254">
                  <c:v>315.2</c:v>
                </c:pt>
                <c:pt idx="255">
                  <c:v>311.3</c:v>
                </c:pt>
                <c:pt idx="256">
                  <c:v>317.85000000000002</c:v>
                </c:pt>
                <c:pt idx="257">
                  <c:v>316.10000000000002</c:v>
                </c:pt>
                <c:pt idx="258">
                  <c:v>326.14999999999998</c:v>
                </c:pt>
                <c:pt idx="259">
                  <c:v>316.14999999999998</c:v>
                </c:pt>
                <c:pt idx="260">
                  <c:v>341.85</c:v>
                </c:pt>
                <c:pt idx="261">
                  <c:v>341.5</c:v>
                </c:pt>
                <c:pt idx="262">
                  <c:v>365.55</c:v>
                </c:pt>
                <c:pt idx="263">
                  <c:v>389.6</c:v>
                </c:pt>
                <c:pt idx="264">
                  <c:v>412.7</c:v>
                </c:pt>
                <c:pt idx="265">
                  <c:v>380.4</c:v>
                </c:pt>
                <c:pt idx="266">
                  <c:v>372.15</c:v>
                </c:pt>
                <c:pt idx="267">
                  <c:v>365.8</c:v>
                </c:pt>
                <c:pt idx="268">
                  <c:v>364</c:v>
                </c:pt>
                <c:pt idx="269">
                  <c:v>361.5</c:v>
                </c:pt>
                <c:pt idx="270">
                  <c:v>351.6</c:v>
                </c:pt>
                <c:pt idx="271">
                  <c:v>324.8</c:v>
                </c:pt>
                <c:pt idx="272">
                  <c:v>354.2</c:v>
                </c:pt>
                <c:pt idx="273">
                  <c:v>333.5</c:v>
                </c:pt>
                <c:pt idx="274">
                  <c:v>331.9</c:v>
                </c:pt>
                <c:pt idx="275">
                  <c:v>338.5</c:v>
                </c:pt>
                <c:pt idx="276">
                  <c:v>335.45</c:v>
                </c:pt>
                <c:pt idx="277">
                  <c:v>353.55</c:v>
                </c:pt>
                <c:pt idx="278">
                  <c:v>360.65</c:v>
                </c:pt>
                <c:pt idx="279">
                  <c:v>357.45</c:v>
                </c:pt>
                <c:pt idx="280">
                  <c:v>347.85</c:v>
                </c:pt>
                <c:pt idx="281">
                  <c:v>336.65</c:v>
                </c:pt>
                <c:pt idx="282">
                  <c:v>326.95</c:v>
                </c:pt>
                <c:pt idx="283">
                  <c:v>331.9</c:v>
                </c:pt>
                <c:pt idx="284">
                  <c:v>330.8</c:v>
                </c:pt>
                <c:pt idx="285">
                  <c:v>353</c:v>
                </c:pt>
                <c:pt idx="286">
                  <c:v>352.85</c:v>
                </c:pt>
                <c:pt idx="287">
                  <c:v>348.5</c:v>
                </c:pt>
                <c:pt idx="288">
                  <c:v>346.8</c:v>
                </c:pt>
                <c:pt idx="289">
                  <c:v>350.45</c:v>
                </c:pt>
                <c:pt idx="290">
                  <c:v>340.95</c:v>
                </c:pt>
                <c:pt idx="291">
                  <c:v>319.8</c:v>
                </c:pt>
                <c:pt idx="292">
                  <c:v>305.14999999999998</c:v>
                </c:pt>
                <c:pt idx="293">
                  <c:v>319.7</c:v>
                </c:pt>
                <c:pt idx="294">
                  <c:v>321.39999999999998</c:v>
                </c:pt>
                <c:pt idx="295">
                  <c:v>332.9</c:v>
                </c:pt>
                <c:pt idx="296">
                  <c:v>334.75</c:v>
                </c:pt>
                <c:pt idx="297">
                  <c:v>331.9</c:v>
                </c:pt>
                <c:pt idx="298">
                  <c:v>335.15</c:v>
                </c:pt>
                <c:pt idx="299">
                  <c:v>322.25</c:v>
                </c:pt>
                <c:pt idx="300">
                  <c:v>321.7</c:v>
                </c:pt>
                <c:pt idx="301">
                  <c:v>321.2</c:v>
                </c:pt>
                <c:pt idx="302">
                  <c:v>343.05</c:v>
                </c:pt>
                <c:pt idx="303">
                  <c:v>341.9</c:v>
                </c:pt>
                <c:pt idx="304">
                  <c:v>345.65</c:v>
                </c:pt>
                <c:pt idx="305">
                  <c:v>347.8</c:v>
                </c:pt>
                <c:pt idx="306">
                  <c:v>341.15</c:v>
                </c:pt>
                <c:pt idx="307">
                  <c:v>332.25</c:v>
                </c:pt>
                <c:pt idx="308">
                  <c:v>357.4</c:v>
                </c:pt>
                <c:pt idx="309">
                  <c:v>352.85</c:v>
                </c:pt>
                <c:pt idx="310">
                  <c:v>354</c:v>
                </c:pt>
                <c:pt idx="311">
                  <c:v>365.3</c:v>
                </c:pt>
                <c:pt idx="312">
                  <c:v>375.3</c:v>
                </c:pt>
                <c:pt idx="313">
                  <c:v>370.75</c:v>
                </c:pt>
                <c:pt idx="314">
                  <c:v>371.6</c:v>
                </c:pt>
                <c:pt idx="315">
                  <c:v>371.7</c:v>
                </c:pt>
                <c:pt idx="316">
                  <c:v>378.05</c:v>
                </c:pt>
                <c:pt idx="317">
                  <c:v>382.65</c:v>
                </c:pt>
                <c:pt idx="318">
                  <c:v>384.45</c:v>
                </c:pt>
                <c:pt idx="319">
                  <c:v>383.4</c:v>
                </c:pt>
                <c:pt idx="320">
                  <c:v>382.2</c:v>
                </c:pt>
                <c:pt idx="321">
                  <c:v>421.25</c:v>
                </c:pt>
                <c:pt idx="322">
                  <c:v>436.5</c:v>
                </c:pt>
                <c:pt idx="323">
                  <c:v>423.6</c:v>
                </c:pt>
                <c:pt idx="324">
                  <c:v>433.1</c:v>
                </c:pt>
                <c:pt idx="325">
                  <c:v>416.75</c:v>
                </c:pt>
                <c:pt idx="326">
                  <c:v>416.35</c:v>
                </c:pt>
                <c:pt idx="327">
                  <c:v>423.9</c:v>
                </c:pt>
                <c:pt idx="328">
                  <c:v>418.85</c:v>
                </c:pt>
                <c:pt idx="329">
                  <c:v>423.7</c:v>
                </c:pt>
                <c:pt idx="330">
                  <c:v>400.35</c:v>
                </c:pt>
                <c:pt idx="331">
                  <c:v>390.85</c:v>
                </c:pt>
                <c:pt idx="332">
                  <c:v>403.5</c:v>
                </c:pt>
                <c:pt idx="333">
                  <c:v>415.35</c:v>
                </c:pt>
                <c:pt idx="334">
                  <c:v>425.45</c:v>
                </c:pt>
                <c:pt idx="335">
                  <c:v>407.6</c:v>
                </c:pt>
                <c:pt idx="336">
                  <c:v>395.8</c:v>
                </c:pt>
                <c:pt idx="337">
                  <c:v>400.45</c:v>
                </c:pt>
                <c:pt idx="338">
                  <c:v>402</c:v>
                </c:pt>
                <c:pt idx="339">
                  <c:v>403.85</c:v>
                </c:pt>
                <c:pt idx="340">
                  <c:v>435.2</c:v>
                </c:pt>
                <c:pt idx="341">
                  <c:v>405.25</c:v>
                </c:pt>
                <c:pt idx="342">
                  <c:v>401.75</c:v>
                </c:pt>
                <c:pt idx="343">
                  <c:v>422.65</c:v>
                </c:pt>
                <c:pt idx="344">
                  <c:v>424.25</c:v>
                </c:pt>
                <c:pt idx="345">
                  <c:v>426.75</c:v>
                </c:pt>
                <c:pt idx="346">
                  <c:v>442.3</c:v>
                </c:pt>
                <c:pt idx="347">
                  <c:v>440.35</c:v>
                </c:pt>
                <c:pt idx="348">
                  <c:v>471.25</c:v>
                </c:pt>
                <c:pt idx="349">
                  <c:v>476.3</c:v>
                </c:pt>
                <c:pt idx="350">
                  <c:v>460.4</c:v>
                </c:pt>
                <c:pt idx="351">
                  <c:v>437.85</c:v>
                </c:pt>
                <c:pt idx="352">
                  <c:v>416</c:v>
                </c:pt>
                <c:pt idx="353">
                  <c:v>395.2</c:v>
                </c:pt>
                <c:pt idx="354">
                  <c:v>413.05</c:v>
                </c:pt>
                <c:pt idx="355">
                  <c:v>413.6</c:v>
                </c:pt>
                <c:pt idx="356">
                  <c:v>401.8</c:v>
                </c:pt>
                <c:pt idx="357">
                  <c:v>400</c:v>
                </c:pt>
                <c:pt idx="358">
                  <c:v>407.65</c:v>
                </c:pt>
                <c:pt idx="359">
                  <c:v>404.9</c:v>
                </c:pt>
                <c:pt idx="360">
                  <c:v>402.05</c:v>
                </c:pt>
                <c:pt idx="361">
                  <c:v>392.65</c:v>
                </c:pt>
                <c:pt idx="362">
                  <c:v>388.9</c:v>
                </c:pt>
                <c:pt idx="363">
                  <c:v>400.4</c:v>
                </c:pt>
                <c:pt idx="364">
                  <c:v>394.1</c:v>
                </c:pt>
                <c:pt idx="365">
                  <c:v>385.15</c:v>
                </c:pt>
                <c:pt idx="366">
                  <c:v>392.3</c:v>
                </c:pt>
                <c:pt idx="367">
                  <c:v>396.75</c:v>
                </c:pt>
                <c:pt idx="368">
                  <c:v>401</c:v>
                </c:pt>
                <c:pt idx="369">
                  <c:v>405.05</c:v>
                </c:pt>
                <c:pt idx="370">
                  <c:v>407.3</c:v>
                </c:pt>
                <c:pt idx="371">
                  <c:v>413.85</c:v>
                </c:pt>
                <c:pt idx="372">
                  <c:v>393.2</c:v>
                </c:pt>
                <c:pt idx="373">
                  <c:v>385.35</c:v>
                </c:pt>
                <c:pt idx="374">
                  <c:v>404.4</c:v>
                </c:pt>
                <c:pt idx="375">
                  <c:v>387.5</c:v>
                </c:pt>
                <c:pt idx="376">
                  <c:v>387.55</c:v>
                </c:pt>
                <c:pt idx="377">
                  <c:v>386.4</c:v>
                </c:pt>
                <c:pt idx="378">
                  <c:v>386.55</c:v>
                </c:pt>
                <c:pt idx="379">
                  <c:v>386.65</c:v>
                </c:pt>
                <c:pt idx="380">
                  <c:v>370.55</c:v>
                </c:pt>
                <c:pt idx="381">
                  <c:v>354.8</c:v>
                </c:pt>
                <c:pt idx="382">
                  <c:v>337.1</c:v>
                </c:pt>
                <c:pt idx="383">
                  <c:v>327.64999999999998</c:v>
                </c:pt>
                <c:pt idx="384">
                  <c:v>344</c:v>
                </c:pt>
                <c:pt idx="385">
                  <c:v>355.7</c:v>
                </c:pt>
                <c:pt idx="386">
                  <c:v>354.05</c:v>
                </c:pt>
                <c:pt idx="387">
                  <c:v>363.2</c:v>
                </c:pt>
                <c:pt idx="388">
                  <c:v>381.35</c:v>
                </c:pt>
                <c:pt idx="389">
                  <c:v>387.75</c:v>
                </c:pt>
                <c:pt idx="390">
                  <c:v>404.8</c:v>
                </c:pt>
                <c:pt idx="391">
                  <c:v>425</c:v>
                </c:pt>
                <c:pt idx="392">
                  <c:v>419.15</c:v>
                </c:pt>
                <c:pt idx="393">
                  <c:v>437.25</c:v>
                </c:pt>
                <c:pt idx="394">
                  <c:v>447.25</c:v>
                </c:pt>
                <c:pt idx="395">
                  <c:v>429.3</c:v>
                </c:pt>
                <c:pt idx="396">
                  <c:v>436.3</c:v>
                </c:pt>
                <c:pt idx="397">
                  <c:v>430.1</c:v>
                </c:pt>
                <c:pt idx="398">
                  <c:v>449</c:v>
                </c:pt>
                <c:pt idx="399">
                  <c:v>444.65</c:v>
                </c:pt>
                <c:pt idx="400">
                  <c:v>441.6</c:v>
                </c:pt>
                <c:pt idx="401">
                  <c:v>429.2</c:v>
                </c:pt>
                <c:pt idx="402">
                  <c:v>417.3</c:v>
                </c:pt>
                <c:pt idx="403">
                  <c:v>417.25</c:v>
                </c:pt>
                <c:pt idx="404">
                  <c:v>403.4</c:v>
                </c:pt>
                <c:pt idx="405">
                  <c:v>404.15</c:v>
                </c:pt>
                <c:pt idx="406">
                  <c:v>403.85</c:v>
                </c:pt>
                <c:pt idx="407">
                  <c:v>424</c:v>
                </c:pt>
                <c:pt idx="408">
                  <c:v>436.95</c:v>
                </c:pt>
                <c:pt idx="409">
                  <c:v>430.95</c:v>
                </c:pt>
                <c:pt idx="410">
                  <c:v>437.75</c:v>
                </c:pt>
                <c:pt idx="411">
                  <c:v>459.6</c:v>
                </c:pt>
                <c:pt idx="412">
                  <c:v>471.35</c:v>
                </c:pt>
                <c:pt idx="413">
                  <c:v>484.8</c:v>
                </c:pt>
                <c:pt idx="414">
                  <c:v>493.35</c:v>
                </c:pt>
                <c:pt idx="415">
                  <c:v>468.9</c:v>
                </c:pt>
                <c:pt idx="416">
                  <c:v>453.6</c:v>
                </c:pt>
                <c:pt idx="417">
                  <c:v>439.05</c:v>
                </c:pt>
                <c:pt idx="418">
                  <c:v>458.3</c:v>
                </c:pt>
                <c:pt idx="419">
                  <c:v>472.4</c:v>
                </c:pt>
                <c:pt idx="420">
                  <c:v>452.95</c:v>
                </c:pt>
                <c:pt idx="421">
                  <c:v>440.85</c:v>
                </c:pt>
                <c:pt idx="422">
                  <c:v>419.15</c:v>
                </c:pt>
                <c:pt idx="423">
                  <c:v>417.3</c:v>
                </c:pt>
                <c:pt idx="424">
                  <c:v>408.3</c:v>
                </c:pt>
                <c:pt idx="425">
                  <c:v>405.65</c:v>
                </c:pt>
                <c:pt idx="426">
                  <c:v>410.55</c:v>
                </c:pt>
                <c:pt idx="427">
                  <c:v>390.05</c:v>
                </c:pt>
                <c:pt idx="428">
                  <c:v>370.55</c:v>
                </c:pt>
                <c:pt idx="429">
                  <c:v>354.75</c:v>
                </c:pt>
                <c:pt idx="430">
                  <c:v>372.35</c:v>
                </c:pt>
                <c:pt idx="431">
                  <c:v>362.7</c:v>
                </c:pt>
                <c:pt idx="432">
                  <c:v>346.95</c:v>
                </c:pt>
                <c:pt idx="433">
                  <c:v>339.35</c:v>
                </c:pt>
                <c:pt idx="434">
                  <c:v>354.55</c:v>
                </c:pt>
                <c:pt idx="435">
                  <c:v>340.45</c:v>
                </c:pt>
                <c:pt idx="436">
                  <c:v>323.45</c:v>
                </c:pt>
                <c:pt idx="437">
                  <c:v>312.45</c:v>
                </c:pt>
                <c:pt idx="438">
                  <c:v>299.5</c:v>
                </c:pt>
                <c:pt idx="439">
                  <c:v>314.45</c:v>
                </c:pt>
                <c:pt idx="440">
                  <c:v>330.05</c:v>
                </c:pt>
                <c:pt idx="441">
                  <c:v>332.35</c:v>
                </c:pt>
                <c:pt idx="442">
                  <c:v>345.2</c:v>
                </c:pt>
                <c:pt idx="443">
                  <c:v>362.45</c:v>
                </c:pt>
                <c:pt idx="444">
                  <c:v>367.25</c:v>
                </c:pt>
                <c:pt idx="445">
                  <c:v>348.9</c:v>
                </c:pt>
                <c:pt idx="446">
                  <c:v>335.9</c:v>
                </c:pt>
                <c:pt idx="447">
                  <c:v>339.7</c:v>
                </c:pt>
                <c:pt idx="448">
                  <c:v>354.25</c:v>
                </c:pt>
                <c:pt idx="449">
                  <c:v>355.85</c:v>
                </c:pt>
                <c:pt idx="450">
                  <c:v>346.75</c:v>
                </c:pt>
                <c:pt idx="451">
                  <c:v>364.05</c:v>
                </c:pt>
                <c:pt idx="452">
                  <c:v>387.85</c:v>
                </c:pt>
                <c:pt idx="453">
                  <c:v>393.45</c:v>
                </c:pt>
                <c:pt idx="454">
                  <c:v>408.4</c:v>
                </c:pt>
                <c:pt idx="455">
                  <c:v>397.45</c:v>
                </c:pt>
                <c:pt idx="456">
                  <c:v>385.85</c:v>
                </c:pt>
                <c:pt idx="457">
                  <c:v>401.45</c:v>
                </c:pt>
                <c:pt idx="458">
                  <c:v>401.35</c:v>
                </c:pt>
                <c:pt idx="459">
                  <c:v>390.85</c:v>
                </c:pt>
                <c:pt idx="460">
                  <c:v>409.9</c:v>
                </c:pt>
                <c:pt idx="461">
                  <c:v>442.1</c:v>
                </c:pt>
                <c:pt idx="462">
                  <c:v>446.6</c:v>
                </c:pt>
                <c:pt idx="463">
                  <c:v>438.45</c:v>
                </c:pt>
                <c:pt idx="464">
                  <c:v>437.4</c:v>
                </c:pt>
                <c:pt idx="465">
                  <c:v>439.5</c:v>
                </c:pt>
                <c:pt idx="466">
                  <c:v>422</c:v>
                </c:pt>
                <c:pt idx="467">
                  <c:v>404</c:v>
                </c:pt>
                <c:pt idx="468">
                  <c:v>398.35</c:v>
                </c:pt>
                <c:pt idx="469">
                  <c:v>400.75</c:v>
                </c:pt>
                <c:pt idx="470">
                  <c:v>398.35</c:v>
                </c:pt>
                <c:pt idx="471">
                  <c:v>390.3</c:v>
                </c:pt>
                <c:pt idx="472">
                  <c:v>394.6</c:v>
                </c:pt>
                <c:pt idx="473">
                  <c:v>415.3</c:v>
                </c:pt>
                <c:pt idx="474">
                  <c:v>407.45</c:v>
                </c:pt>
                <c:pt idx="475">
                  <c:v>395.85</c:v>
                </c:pt>
                <c:pt idx="476">
                  <c:v>392.25</c:v>
                </c:pt>
                <c:pt idx="477">
                  <c:v>378.35</c:v>
                </c:pt>
                <c:pt idx="478">
                  <c:v>385.25</c:v>
                </c:pt>
                <c:pt idx="479">
                  <c:v>367.45</c:v>
                </c:pt>
                <c:pt idx="480">
                  <c:v>381.05</c:v>
                </c:pt>
                <c:pt idx="481">
                  <c:v>407.6</c:v>
                </c:pt>
                <c:pt idx="482">
                  <c:v>414.8</c:v>
                </c:pt>
                <c:pt idx="483">
                  <c:v>412.5</c:v>
                </c:pt>
                <c:pt idx="484">
                  <c:v>414.9</c:v>
                </c:pt>
                <c:pt idx="485">
                  <c:v>422.8</c:v>
                </c:pt>
                <c:pt idx="486">
                  <c:v>422.85</c:v>
                </c:pt>
                <c:pt idx="487">
                  <c:v>415.85</c:v>
                </c:pt>
                <c:pt idx="488">
                  <c:v>400.25</c:v>
                </c:pt>
                <c:pt idx="489">
                  <c:v>396.75</c:v>
                </c:pt>
                <c:pt idx="490">
                  <c:v>394.35</c:v>
                </c:pt>
                <c:pt idx="491">
                  <c:v>400.45</c:v>
                </c:pt>
                <c:pt idx="492">
                  <c:v>403.2</c:v>
                </c:pt>
                <c:pt idx="493">
                  <c:v>400.45</c:v>
                </c:pt>
                <c:pt idx="494">
                  <c:v>402.5</c:v>
                </c:pt>
                <c:pt idx="495">
                  <c:v>400.3</c:v>
                </c:pt>
                <c:pt idx="496">
                  <c:v>400.15</c:v>
                </c:pt>
                <c:pt idx="497">
                  <c:v>394.3</c:v>
                </c:pt>
                <c:pt idx="498">
                  <c:v>395.45</c:v>
                </c:pt>
                <c:pt idx="499">
                  <c:v>401.1</c:v>
                </c:pt>
                <c:pt idx="500">
                  <c:v>409.3</c:v>
                </c:pt>
                <c:pt idx="501">
                  <c:v>410.1</c:v>
                </c:pt>
                <c:pt idx="502">
                  <c:v>414.95</c:v>
                </c:pt>
                <c:pt idx="503">
                  <c:v>418.9</c:v>
                </c:pt>
                <c:pt idx="504">
                  <c:v>418.6</c:v>
                </c:pt>
                <c:pt idx="505">
                  <c:v>414.95</c:v>
                </c:pt>
                <c:pt idx="506">
                  <c:v>413.25</c:v>
                </c:pt>
                <c:pt idx="507">
                  <c:v>407.25</c:v>
                </c:pt>
                <c:pt idx="508">
                  <c:v>398.25</c:v>
                </c:pt>
                <c:pt idx="509">
                  <c:v>413.25</c:v>
                </c:pt>
                <c:pt idx="510">
                  <c:v>421.5</c:v>
                </c:pt>
                <c:pt idx="511">
                  <c:v>427.95</c:v>
                </c:pt>
                <c:pt idx="512">
                  <c:v>420.8</c:v>
                </c:pt>
                <c:pt idx="513">
                  <c:v>417.6</c:v>
                </c:pt>
                <c:pt idx="514">
                  <c:v>406.5</c:v>
                </c:pt>
                <c:pt idx="515">
                  <c:v>417.1</c:v>
                </c:pt>
                <c:pt idx="516">
                  <c:v>409.65</c:v>
                </c:pt>
                <c:pt idx="517">
                  <c:v>427.65</c:v>
                </c:pt>
                <c:pt idx="518">
                  <c:v>437.2</c:v>
                </c:pt>
                <c:pt idx="519">
                  <c:v>439.9</c:v>
                </c:pt>
                <c:pt idx="520">
                  <c:v>441.75</c:v>
                </c:pt>
                <c:pt idx="521">
                  <c:v>441.3</c:v>
                </c:pt>
                <c:pt idx="522">
                  <c:v>438.1</c:v>
                </c:pt>
                <c:pt idx="523">
                  <c:v>418.25</c:v>
                </c:pt>
                <c:pt idx="524">
                  <c:v>417.1</c:v>
                </c:pt>
                <c:pt idx="525">
                  <c:v>413.7</c:v>
                </c:pt>
                <c:pt idx="526">
                  <c:v>405.55</c:v>
                </c:pt>
                <c:pt idx="527">
                  <c:v>397.4</c:v>
                </c:pt>
                <c:pt idx="528">
                  <c:v>372.3</c:v>
                </c:pt>
                <c:pt idx="529">
                  <c:v>369.35</c:v>
                </c:pt>
                <c:pt idx="530">
                  <c:v>368.15</c:v>
                </c:pt>
                <c:pt idx="531">
                  <c:v>369.05</c:v>
                </c:pt>
                <c:pt idx="532">
                  <c:v>371.25</c:v>
                </c:pt>
                <c:pt idx="533">
                  <c:v>369.3</c:v>
                </c:pt>
                <c:pt idx="534">
                  <c:v>367.95</c:v>
                </c:pt>
                <c:pt idx="535">
                  <c:v>364.25</c:v>
                </c:pt>
                <c:pt idx="536">
                  <c:v>362.5</c:v>
                </c:pt>
                <c:pt idx="537">
                  <c:v>381.8</c:v>
                </c:pt>
                <c:pt idx="538">
                  <c:v>399.7</c:v>
                </c:pt>
                <c:pt idx="539">
                  <c:v>396.5</c:v>
                </c:pt>
                <c:pt idx="540">
                  <c:v>391.25</c:v>
                </c:pt>
                <c:pt idx="541">
                  <c:v>390.8</c:v>
                </c:pt>
                <c:pt idx="542">
                  <c:v>393.1</c:v>
                </c:pt>
                <c:pt idx="543">
                  <c:v>402.9</c:v>
                </c:pt>
                <c:pt idx="544">
                  <c:v>399.55</c:v>
                </c:pt>
                <c:pt idx="545">
                  <c:v>397.25</c:v>
                </c:pt>
                <c:pt idx="546">
                  <c:v>392.35</c:v>
                </c:pt>
                <c:pt idx="547">
                  <c:v>389.55</c:v>
                </c:pt>
                <c:pt idx="548">
                  <c:v>399.75</c:v>
                </c:pt>
                <c:pt idx="549">
                  <c:v>409.95</c:v>
                </c:pt>
                <c:pt idx="550">
                  <c:v>404.55</c:v>
                </c:pt>
                <c:pt idx="551">
                  <c:v>394.5</c:v>
                </c:pt>
                <c:pt idx="552">
                  <c:v>395</c:v>
                </c:pt>
                <c:pt idx="553">
                  <c:v>393.2</c:v>
                </c:pt>
                <c:pt idx="554">
                  <c:v>401.2</c:v>
                </c:pt>
                <c:pt idx="555">
                  <c:v>395.1</c:v>
                </c:pt>
                <c:pt idx="556">
                  <c:v>394.55</c:v>
                </c:pt>
                <c:pt idx="557">
                  <c:v>393.2</c:v>
                </c:pt>
                <c:pt idx="558">
                  <c:v>396.7</c:v>
                </c:pt>
                <c:pt idx="559">
                  <c:v>392.2</c:v>
                </c:pt>
                <c:pt idx="560">
                  <c:v>392.25</c:v>
                </c:pt>
                <c:pt idx="561">
                  <c:v>388.5</c:v>
                </c:pt>
                <c:pt idx="562">
                  <c:v>381.85</c:v>
                </c:pt>
                <c:pt idx="563">
                  <c:v>380.55</c:v>
                </c:pt>
                <c:pt idx="564">
                  <c:v>369.65</c:v>
                </c:pt>
                <c:pt idx="565">
                  <c:v>357.95</c:v>
                </c:pt>
                <c:pt idx="566">
                  <c:v>360.25</c:v>
                </c:pt>
                <c:pt idx="567">
                  <c:v>352</c:v>
                </c:pt>
                <c:pt idx="568">
                  <c:v>333.55</c:v>
                </c:pt>
                <c:pt idx="569">
                  <c:v>340.35</c:v>
                </c:pt>
                <c:pt idx="570">
                  <c:v>349.15</c:v>
                </c:pt>
                <c:pt idx="571">
                  <c:v>371</c:v>
                </c:pt>
                <c:pt idx="572">
                  <c:v>365.1</c:v>
                </c:pt>
                <c:pt idx="573">
                  <c:v>364.65</c:v>
                </c:pt>
                <c:pt idx="574">
                  <c:v>353.85</c:v>
                </c:pt>
                <c:pt idx="575">
                  <c:v>355.9</c:v>
                </c:pt>
                <c:pt idx="576">
                  <c:v>362.35</c:v>
                </c:pt>
                <c:pt idx="577">
                  <c:v>353.3</c:v>
                </c:pt>
                <c:pt idx="578">
                  <c:v>347.45</c:v>
                </c:pt>
                <c:pt idx="579">
                  <c:v>339.7</c:v>
                </c:pt>
                <c:pt idx="580">
                  <c:v>337.6</c:v>
                </c:pt>
                <c:pt idx="581">
                  <c:v>345.5</c:v>
                </c:pt>
                <c:pt idx="582">
                  <c:v>339.3</c:v>
                </c:pt>
                <c:pt idx="583">
                  <c:v>340.45</c:v>
                </c:pt>
                <c:pt idx="584">
                  <c:v>335.55</c:v>
                </c:pt>
                <c:pt idx="585">
                  <c:v>341.25</c:v>
                </c:pt>
                <c:pt idx="586">
                  <c:v>350</c:v>
                </c:pt>
                <c:pt idx="587">
                  <c:v>351.95</c:v>
                </c:pt>
                <c:pt idx="588">
                  <c:v>346.9</c:v>
                </c:pt>
                <c:pt idx="589">
                  <c:v>340.65</c:v>
                </c:pt>
                <c:pt idx="590">
                  <c:v>340.8</c:v>
                </c:pt>
                <c:pt idx="591">
                  <c:v>360.5</c:v>
                </c:pt>
                <c:pt idx="592">
                  <c:v>351.25</c:v>
                </c:pt>
                <c:pt idx="593">
                  <c:v>347.55</c:v>
                </c:pt>
                <c:pt idx="594">
                  <c:v>339.9</c:v>
                </c:pt>
                <c:pt idx="595">
                  <c:v>340.2</c:v>
                </c:pt>
                <c:pt idx="596">
                  <c:v>336.55</c:v>
                </c:pt>
                <c:pt idx="597">
                  <c:v>333.8</c:v>
                </c:pt>
                <c:pt idx="598">
                  <c:v>329.1</c:v>
                </c:pt>
                <c:pt idx="599">
                  <c:v>309.10000000000002</c:v>
                </c:pt>
                <c:pt idx="600">
                  <c:v>300.39999999999998</c:v>
                </c:pt>
                <c:pt idx="601">
                  <c:v>297.25</c:v>
                </c:pt>
                <c:pt idx="602">
                  <c:v>293.55</c:v>
                </c:pt>
                <c:pt idx="603">
                  <c:v>284.7</c:v>
                </c:pt>
                <c:pt idx="604">
                  <c:v>279.7</c:v>
                </c:pt>
                <c:pt idx="605">
                  <c:v>273.8</c:v>
                </c:pt>
                <c:pt idx="606">
                  <c:v>275.39999999999998</c:v>
                </c:pt>
                <c:pt idx="607">
                  <c:v>272.85000000000002</c:v>
                </c:pt>
                <c:pt idx="608">
                  <c:v>268.95</c:v>
                </c:pt>
                <c:pt idx="609">
                  <c:v>273.35000000000002</c:v>
                </c:pt>
                <c:pt idx="610">
                  <c:v>278.2</c:v>
                </c:pt>
                <c:pt idx="611">
                  <c:v>283.64999999999998</c:v>
                </c:pt>
                <c:pt idx="612">
                  <c:v>295.39999999999998</c:v>
                </c:pt>
                <c:pt idx="613">
                  <c:v>311.3</c:v>
                </c:pt>
                <c:pt idx="614">
                  <c:v>325.7</c:v>
                </c:pt>
                <c:pt idx="615">
                  <c:v>315.60000000000002</c:v>
                </c:pt>
                <c:pt idx="616">
                  <c:v>306.75</c:v>
                </c:pt>
                <c:pt idx="617">
                  <c:v>304.5</c:v>
                </c:pt>
                <c:pt idx="618">
                  <c:v>304.3</c:v>
                </c:pt>
                <c:pt idx="619">
                  <c:v>305.39999999999998</c:v>
                </c:pt>
                <c:pt idx="620">
                  <c:v>296.45</c:v>
                </c:pt>
                <c:pt idx="621">
                  <c:v>283.05</c:v>
                </c:pt>
                <c:pt idx="622">
                  <c:v>286.5</c:v>
                </c:pt>
                <c:pt idx="623">
                  <c:v>285.8</c:v>
                </c:pt>
                <c:pt idx="624">
                  <c:v>287.60000000000002</c:v>
                </c:pt>
                <c:pt idx="625">
                  <c:v>285.35000000000002</c:v>
                </c:pt>
                <c:pt idx="626">
                  <c:v>282.85000000000002</c:v>
                </c:pt>
                <c:pt idx="627">
                  <c:v>283.45</c:v>
                </c:pt>
                <c:pt idx="628">
                  <c:v>290.8</c:v>
                </c:pt>
                <c:pt idx="629">
                  <c:v>282.64999999999998</c:v>
                </c:pt>
                <c:pt idx="630">
                  <c:v>287.39999999999998</c:v>
                </c:pt>
                <c:pt idx="631">
                  <c:v>294.89999999999998</c:v>
                </c:pt>
                <c:pt idx="632">
                  <c:v>304.25</c:v>
                </c:pt>
                <c:pt idx="633">
                  <c:v>305.45</c:v>
                </c:pt>
                <c:pt idx="634">
                  <c:v>303.75</c:v>
                </c:pt>
                <c:pt idx="635">
                  <c:v>303.14999999999998</c:v>
                </c:pt>
                <c:pt idx="636">
                  <c:v>305.95</c:v>
                </c:pt>
                <c:pt idx="637">
                  <c:v>299.14999999999998</c:v>
                </c:pt>
                <c:pt idx="638">
                  <c:v>298.05</c:v>
                </c:pt>
                <c:pt idx="639">
                  <c:v>299.55</c:v>
                </c:pt>
                <c:pt idx="640">
                  <c:v>297.60000000000002</c:v>
                </c:pt>
                <c:pt idx="641">
                  <c:v>294.10000000000002</c:v>
                </c:pt>
                <c:pt idx="642">
                  <c:v>304.60000000000002</c:v>
                </c:pt>
                <c:pt idx="643">
                  <c:v>318</c:v>
                </c:pt>
                <c:pt idx="644">
                  <c:v>322.45</c:v>
                </c:pt>
                <c:pt idx="645">
                  <c:v>318.14999999999998</c:v>
                </c:pt>
                <c:pt idx="646">
                  <c:v>316.05</c:v>
                </c:pt>
                <c:pt idx="647">
                  <c:v>322.3</c:v>
                </c:pt>
                <c:pt idx="648">
                  <c:v>331</c:v>
                </c:pt>
                <c:pt idx="649">
                  <c:v>325.5</c:v>
                </c:pt>
                <c:pt idx="650">
                  <c:v>313.89999999999998</c:v>
                </c:pt>
                <c:pt idx="651">
                  <c:v>306.35000000000002</c:v>
                </c:pt>
                <c:pt idx="652">
                  <c:v>291.60000000000002</c:v>
                </c:pt>
                <c:pt idx="653">
                  <c:v>294.25</c:v>
                </c:pt>
                <c:pt idx="654">
                  <c:v>318.75</c:v>
                </c:pt>
                <c:pt idx="655">
                  <c:v>316.10000000000002</c:v>
                </c:pt>
                <c:pt idx="656">
                  <c:v>304.75</c:v>
                </c:pt>
                <c:pt idx="657">
                  <c:v>302.89999999999998</c:v>
                </c:pt>
                <c:pt idx="658">
                  <c:v>309</c:v>
                </c:pt>
                <c:pt idx="659">
                  <c:v>295.89999999999998</c:v>
                </c:pt>
                <c:pt idx="660">
                  <c:v>299.75</c:v>
                </c:pt>
                <c:pt idx="661">
                  <c:v>301.75</c:v>
                </c:pt>
                <c:pt idx="662">
                  <c:v>298.5</c:v>
                </c:pt>
                <c:pt idx="663">
                  <c:v>300.39999999999998</c:v>
                </c:pt>
                <c:pt idx="664">
                  <c:v>297.25</c:v>
                </c:pt>
                <c:pt idx="665">
                  <c:v>298.8</c:v>
                </c:pt>
                <c:pt idx="666">
                  <c:v>304.85000000000002</c:v>
                </c:pt>
                <c:pt idx="667">
                  <c:v>318.64999999999998</c:v>
                </c:pt>
                <c:pt idx="668">
                  <c:v>301.35000000000002</c:v>
                </c:pt>
                <c:pt idx="669">
                  <c:v>300.89999999999998</c:v>
                </c:pt>
                <c:pt idx="670">
                  <c:v>305.89999999999998</c:v>
                </c:pt>
                <c:pt idx="671">
                  <c:v>319.8</c:v>
                </c:pt>
                <c:pt idx="672">
                  <c:v>328.95</c:v>
                </c:pt>
                <c:pt idx="673">
                  <c:v>327.2</c:v>
                </c:pt>
                <c:pt idx="674">
                  <c:v>317.7</c:v>
                </c:pt>
                <c:pt idx="675">
                  <c:v>321.39999999999998</c:v>
                </c:pt>
                <c:pt idx="676">
                  <c:v>322.35000000000002</c:v>
                </c:pt>
                <c:pt idx="677">
                  <c:v>315</c:v>
                </c:pt>
                <c:pt idx="678">
                  <c:v>302.8</c:v>
                </c:pt>
                <c:pt idx="679">
                  <c:v>303.95</c:v>
                </c:pt>
                <c:pt idx="680">
                  <c:v>299.35000000000002</c:v>
                </c:pt>
                <c:pt idx="681">
                  <c:v>295.25</c:v>
                </c:pt>
                <c:pt idx="682">
                  <c:v>293.5</c:v>
                </c:pt>
                <c:pt idx="683">
                  <c:v>295.64999999999998</c:v>
                </c:pt>
                <c:pt idx="684">
                  <c:v>295</c:v>
                </c:pt>
                <c:pt idx="685">
                  <c:v>296.39999999999998</c:v>
                </c:pt>
                <c:pt idx="686">
                  <c:v>293.2</c:v>
                </c:pt>
                <c:pt idx="687">
                  <c:v>299.3</c:v>
                </c:pt>
                <c:pt idx="688">
                  <c:v>304.5</c:v>
                </c:pt>
                <c:pt idx="689">
                  <c:v>316.05</c:v>
                </c:pt>
                <c:pt idx="690">
                  <c:v>305.75</c:v>
                </c:pt>
                <c:pt idx="691">
                  <c:v>314.55</c:v>
                </c:pt>
                <c:pt idx="692">
                  <c:v>311.64999999999998</c:v>
                </c:pt>
                <c:pt idx="693">
                  <c:v>314.85000000000002</c:v>
                </c:pt>
                <c:pt idx="694">
                  <c:v>314.55</c:v>
                </c:pt>
                <c:pt idx="695">
                  <c:v>319.14999999999998</c:v>
                </c:pt>
                <c:pt idx="696">
                  <c:v>311.64999999999998</c:v>
                </c:pt>
                <c:pt idx="697">
                  <c:v>316.55</c:v>
                </c:pt>
                <c:pt idx="698">
                  <c:v>324.85000000000002</c:v>
                </c:pt>
                <c:pt idx="699">
                  <c:v>334.1</c:v>
                </c:pt>
                <c:pt idx="700">
                  <c:v>327.64999999999998</c:v>
                </c:pt>
                <c:pt idx="701">
                  <c:v>313.75</c:v>
                </c:pt>
                <c:pt idx="702">
                  <c:v>323.89999999999998</c:v>
                </c:pt>
                <c:pt idx="703">
                  <c:v>330.4</c:v>
                </c:pt>
                <c:pt idx="704">
                  <c:v>324.8</c:v>
                </c:pt>
                <c:pt idx="705">
                  <c:v>320.85000000000002</c:v>
                </c:pt>
                <c:pt idx="706">
                  <c:v>314.35000000000002</c:v>
                </c:pt>
                <c:pt idx="707">
                  <c:v>306.8</c:v>
                </c:pt>
                <c:pt idx="708">
                  <c:v>304.05</c:v>
                </c:pt>
                <c:pt idx="709">
                  <c:v>301.14999999999998</c:v>
                </c:pt>
                <c:pt idx="710">
                  <c:v>306.25</c:v>
                </c:pt>
                <c:pt idx="711">
                  <c:v>307.2</c:v>
                </c:pt>
                <c:pt idx="712">
                  <c:v>307.95</c:v>
                </c:pt>
                <c:pt idx="713">
                  <c:v>308.95</c:v>
                </c:pt>
                <c:pt idx="714">
                  <c:v>318</c:v>
                </c:pt>
                <c:pt idx="715">
                  <c:v>312.7</c:v>
                </c:pt>
                <c:pt idx="716">
                  <c:v>317.3</c:v>
                </c:pt>
                <c:pt idx="717">
                  <c:v>312.7</c:v>
                </c:pt>
                <c:pt idx="718">
                  <c:v>319.85000000000002</c:v>
                </c:pt>
                <c:pt idx="719">
                  <c:v>312.55</c:v>
                </c:pt>
                <c:pt idx="720">
                  <c:v>307.10000000000002</c:v>
                </c:pt>
                <c:pt idx="721">
                  <c:v>303.39999999999998</c:v>
                </c:pt>
                <c:pt idx="722">
                  <c:v>301.95</c:v>
                </c:pt>
                <c:pt idx="723">
                  <c:v>299.8</c:v>
                </c:pt>
                <c:pt idx="724">
                  <c:v>299.95</c:v>
                </c:pt>
                <c:pt idx="725">
                  <c:v>303.35000000000002</c:v>
                </c:pt>
                <c:pt idx="726">
                  <c:v>303.55</c:v>
                </c:pt>
                <c:pt idx="727">
                  <c:v>299.39999999999998</c:v>
                </c:pt>
                <c:pt idx="728">
                  <c:v>300.60000000000002</c:v>
                </c:pt>
                <c:pt idx="729">
                  <c:v>298.25</c:v>
                </c:pt>
                <c:pt idx="730">
                  <c:v>300.64999999999998</c:v>
                </c:pt>
                <c:pt idx="731">
                  <c:v>296</c:v>
                </c:pt>
                <c:pt idx="732">
                  <c:v>299.05</c:v>
                </c:pt>
                <c:pt idx="733">
                  <c:v>298.75</c:v>
                </c:pt>
                <c:pt idx="734">
                  <c:v>314.14999999999998</c:v>
                </c:pt>
                <c:pt idx="735">
                  <c:v>318.85000000000002</c:v>
                </c:pt>
                <c:pt idx="736">
                  <c:v>312.75</c:v>
                </c:pt>
                <c:pt idx="737">
                  <c:v>314.3</c:v>
                </c:pt>
                <c:pt idx="738">
                  <c:v>313.5</c:v>
                </c:pt>
                <c:pt idx="739">
                  <c:v>320.89999999999998</c:v>
                </c:pt>
                <c:pt idx="740">
                  <c:v>325.45</c:v>
                </c:pt>
                <c:pt idx="741">
                  <c:v>319.55</c:v>
                </c:pt>
                <c:pt idx="742">
                  <c:v>305.39999999999998</c:v>
                </c:pt>
                <c:pt idx="743">
                  <c:v>315.45</c:v>
                </c:pt>
                <c:pt idx="744">
                  <c:v>315.45</c:v>
                </c:pt>
                <c:pt idx="745">
                  <c:v>324.45</c:v>
                </c:pt>
                <c:pt idx="746">
                  <c:v>331.45</c:v>
                </c:pt>
                <c:pt idx="747">
                  <c:v>350.15</c:v>
                </c:pt>
                <c:pt idx="748">
                  <c:v>356.5</c:v>
                </c:pt>
                <c:pt idx="749">
                  <c:v>345.5</c:v>
                </c:pt>
                <c:pt idx="750">
                  <c:v>352.1</c:v>
                </c:pt>
                <c:pt idx="751">
                  <c:v>356.5</c:v>
                </c:pt>
                <c:pt idx="752">
                  <c:v>348.35</c:v>
                </c:pt>
                <c:pt idx="753">
                  <c:v>363.5</c:v>
                </c:pt>
                <c:pt idx="754">
                  <c:v>363.95</c:v>
                </c:pt>
                <c:pt idx="755">
                  <c:v>357.65</c:v>
                </c:pt>
                <c:pt idx="756">
                  <c:v>380.1</c:v>
                </c:pt>
                <c:pt idx="757">
                  <c:v>388.5</c:v>
                </c:pt>
                <c:pt idx="758">
                  <c:v>395.5</c:v>
                </c:pt>
                <c:pt idx="759">
                  <c:v>384.6</c:v>
                </c:pt>
                <c:pt idx="760">
                  <c:v>400.45</c:v>
                </c:pt>
                <c:pt idx="761">
                  <c:v>396.35</c:v>
                </c:pt>
                <c:pt idx="762">
                  <c:v>387.45</c:v>
                </c:pt>
                <c:pt idx="763">
                  <c:v>387.3</c:v>
                </c:pt>
                <c:pt idx="764">
                  <c:v>394.85</c:v>
                </c:pt>
                <c:pt idx="765">
                  <c:v>404.75</c:v>
                </c:pt>
                <c:pt idx="766">
                  <c:v>407</c:v>
                </c:pt>
                <c:pt idx="767">
                  <c:v>415</c:v>
                </c:pt>
                <c:pt idx="768">
                  <c:v>406.55</c:v>
                </c:pt>
                <c:pt idx="769">
                  <c:v>412.35</c:v>
                </c:pt>
                <c:pt idx="770">
                  <c:v>426.6</c:v>
                </c:pt>
                <c:pt idx="771">
                  <c:v>434.9</c:v>
                </c:pt>
                <c:pt idx="772">
                  <c:v>421.95</c:v>
                </c:pt>
                <c:pt idx="773">
                  <c:v>412.45</c:v>
                </c:pt>
                <c:pt idx="774">
                  <c:v>419.55</c:v>
                </c:pt>
                <c:pt idx="775">
                  <c:v>435.8</c:v>
                </c:pt>
                <c:pt idx="776">
                  <c:v>426.9</c:v>
                </c:pt>
                <c:pt idx="777">
                  <c:v>419.15</c:v>
                </c:pt>
                <c:pt idx="778">
                  <c:v>410.75</c:v>
                </c:pt>
                <c:pt idx="779">
                  <c:v>428.9</c:v>
                </c:pt>
                <c:pt idx="780">
                  <c:v>427.8</c:v>
                </c:pt>
                <c:pt idx="781">
                  <c:v>410.4</c:v>
                </c:pt>
                <c:pt idx="782">
                  <c:v>401.15</c:v>
                </c:pt>
                <c:pt idx="783">
                  <c:v>399.7</c:v>
                </c:pt>
                <c:pt idx="784">
                  <c:v>392.5</c:v>
                </c:pt>
                <c:pt idx="785">
                  <c:v>382.75</c:v>
                </c:pt>
                <c:pt idx="786">
                  <c:v>367.8</c:v>
                </c:pt>
                <c:pt idx="787">
                  <c:v>344.05</c:v>
                </c:pt>
                <c:pt idx="788">
                  <c:v>340.1</c:v>
                </c:pt>
                <c:pt idx="789">
                  <c:v>314.14999999999998</c:v>
                </c:pt>
                <c:pt idx="790">
                  <c:v>343.4</c:v>
                </c:pt>
                <c:pt idx="791">
                  <c:v>301.45</c:v>
                </c:pt>
                <c:pt idx="792">
                  <c:v>301.89999999999998</c:v>
                </c:pt>
                <c:pt idx="793">
                  <c:v>298.05</c:v>
                </c:pt>
                <c:pt idx="794">
                  <c:v>303.5</c:v>
                </c:pt>
                <c:pt idx="795">
                  <c:v>304.14999999999998</c:v>
                </c:pt>
                <c:pt idx="796">
                  <c:v>243.55</c:v>
                </c:pt>
                <c:pt idx="797">
                  <c:v>244</c:v>
                </c:pt>
                <c:pt idx="798">
                  <c:v>264.14999999999998</c:v>
                </c:pt>
                <c:pt idx="799">
                  <c:v>271.2</c:v>
                </c:pt>
                <c:pt idx="800">
                  <c:v>262.85000000000002</c:v>
                </c:pt>
                <c:pt idx="801">
                  <c:v>262.2</c:v>
                </c:pt>
                <c:pt idx="802">
                  <c:v>268.2</c:v>
                </c:pt>
                <c:pt idx="803">
                  <c:v>268.5</c:v>
                </c:pt>
                <c:pt idx="804">
                  <c:v>273.35000000000002</c:v>
                </c:pt>
                <c:pt idx="805">
                  <c:v>291.8</c:v>
                </c:pt>
                <c:pt idx="806">
                  <c:v>290.75</c:v>
                </c:pt>
                <c:pt idx="807">
                  <c:v>312.60000000000002</c:v>
                </c:pt>
                <c:pt idx="808">
                  <c:v>313.8</c:v>
                </c:pt>
                <c:pt idx="809">
                  <c:v>306.10000000000002</c:v>
                </c:pt>
                <c:pt idx="810">
                  <c:v>318.5</c:v>
                </c:pt>
                <c:pt idx="811">
                  <c:v>327.8</c:v>
                </c:pt>
                <c:pt idx="812">
                  <c:v>308.8</c:v>
                </c:pt>
                <c:pt idx="813">
                  <c:v>296.5</c:v>
                </c:pt>
                <c:pt idx="814">
                  <c:v>294.8</c:v>
                </c:pt>
                <c:pt idx="815">
                  <c:v>297.45</c:v>
                </c:pt>
                <c:pt idx="816">
                  <c:v>285.45</c:v>
                </c:pt>
                <c:pt idx="817">
                  <c:v>295.89999999999998</c:v>
                </c:pt>
                <c:pt idx="818">
                  <c:v>289.85000000000002</c:v>
                </c:pt>
                <c:pt idx="819">
                  <c:v>298.75</c:v>
                </c:pt>
                <c:pt idx="820">
                  <c:v>294.10000000000002</c:v>
                </c:pt>
                <c:pt idx="821">
                  <c:v>316.35000000000002</c:v>
                </c:pt>
                <c:pt idx="822">
                  <c:v>293.5</c:v>
                </c:pt>
                <c:pt idx="823">
                  <c:v>297.5</c:v>
                </c:pt>
                <c:pt idx="824">
                  <c:v>305.8</c:v>
                </c:pt>
                <c:pt idx="825">
                  <c:v>304.10000000000002</c:v>
                </c:pt>
                <c:pt idx="826">
                  <c:v>303.85000000000002</c:v>
                </c:pt>
                <c:pt idx="827">
                  <c:v>298</c:v>
                </c:pt>
                <c:pt idx="828">
                  <c:v>306.2</c:v>
                </c:pt>
                <c:pt idx="829">
                  <c:v>313.14999999999998</c:v>
                </c:pt>
                <c:pt idx="830">
                  <c:v>311.95</c:v>
                </c:pt>
                <c:pt idx="831">
                  <c:v>302.89999999999998</c:v>
                </c:pt>
                <c:pt idx="832">
                  <c:v>300.45</c:v>
                </c:pt>
                <c:pt idx="833">
                  <c:v>298.10000000000002</c:v>
                </c:pt>
                <c:pt idx="834">
                  <c:v>306.14999999999998</c:v>
                </c:pt>
                <c:pt idx="835">
                  <c:v>308</c:v>
                </c:pt>
                <c:pt idx="836">
                  <c:v>317.3</c:v>
                </c:pt>
                <c:pt idx="837">
                  <c:v>317.64999999999998</c:v>
                </c:pt>
                <c:pt idx="838">
                  <c:v>321.5</c:v>
                </c:pt>
                <c:pt idx="839">
                  <c:v>330.25</c:v>
                </c:pt>
                <c:pt idx="840">
                  <c:v>340.15</c:v>
                </c:pt>
                <c:pt idx="841">
                  <c:v>340.6</c:v>
                </c:pt>
                <c:pt idx="842">
                  <c:v>344.5</c:v>
                </c:pt>
                <c:pt idx="843">
                  <c:v>340.45</c:v>
                </c:pt>
                <c:pt idx="844">
                  <c:v>345.8</c:v>
                </c:pt>
                <c:pt idx="845">
                  <c:v>351.05</c:v>
                </c:pt>
                <c:pt idx="846">
                  <c:v>343.4</c:v>
                </c:pt>
                <c:pt idx="847">
                  <c:v>342.25</c:v>
                </c:pt>
                <c:pt idx="848">
                  <c:v>338.8</c:v>
                </c:pt>
                <c:pt idx="849">
                  <c:v>341.45</c:v>
                </c:pt>
                <c:pt idx="850">
                  <c:v>343.95</c:v>
                </c:pt>
                <c:pt idx="851">
                  <c:v>363.15</c:v>
                </c:pt>
                <c:pt idx="852">
                  <c:v>360.1</c:v>
                </c:pt>
                <c:pt idx="853">
                  <c:v>369.2</c:v>
                </c:pt>
                <c:pt idx="854">
                  <c:v>369.3</c:v>
                </c:pt>
                <c:pt idx="855">
                  <c:v>364.55</c:v>
                </c:pt>
                <c:pt idx="856">
                  <c:v>385.55</c:v>
                </c:pt>
                <c:pt idx="857">
                  <c:v>379.1</c:v>
                </c:pt>
                <c:pt idx="858">
                  <c:v>379.05</c:v>
                </c:pt>
                <c:pt idx="859">
                  <c:v>379.25</c:v>
                </c:pt>
                <c:pt idx="860">
                  <c:v>363.05</c:v>
                </c:pt>
                <c:pt idx="861">
                  <c:v>373.5</c:v>
                </c:pt>
                <c:pt idx="862">
                  <c:v>371.4</c:v>
                </c:pt>
                <c:pt idx="863">
                  <c:v>372.7</c:v>
                </c:pt>
                <c:pt idx="864">
                  <c:v>369.6</c:v>
                </c:pt>
                <c:pt idx="865">
                  <c:v>366.15</c:v>
                </c:pt>
                <c:pt idx="866">
                  <c:v>366.55</c:v>
                </c:pt>
                <c:pt idx="867">
                  <c:v>370.8</c:v>
                </c:pt>
                <c:pt idx="868">
                  <c:v>378.2</c:v>
                </c:pt>
                <c:pt idx="869">
                  <c:v>380.4</c:v>
                </c:pt>
                <c:pt idx="870">
                  <c:v>380.85</c:v>
                </c:pt>
                <c:pt idx="871">
                  <c:v>379.1</c:v>
                </c:pt>
                <c:pt idx="872">
                  <c:v>382.05</c:v>
                </c:pt>
                <c:pt idx="873">
                  <c:v>376.9</c:v>
                </c:pt>
                <c:pt idx="874">
                  <c:v>391.15</c:v>
                </c:pt>
                <c:pt idx="875">
                  <c:v>406.35</c:v>
                </c:pt>
                <c:pt idx="876">
                  <c:v>404.85</c:v>
                </c:pt>
                <c:pt idx="877">
                  <c:v>394.75</c:v>
                </c:pt>
                <c:pt idx="878">
                  <c:v>396.85</c:v>
                </c:pt>
                <c:pt idx="879">
                  <c:v>393.8</c:v>
                </c:pt>
                <c:pt idx="880">
                  <c:v>380.6</c:v>
                </c:pt>
                <c:pt idx="881">
                  <c:v>382.65</c:v>
                </c:pt>
                <c:pt idx="882">
                  <c:v>375.3</c:v>
                </c:pt>
                <c:pt idx="883">
                  <c:v>367.45</c:v>
                </c:pt>
                <c:pt idx="884">
                  <c:v>368.5</c:v>
                </c:pt>
                <c:pt idx="885">
                  <c:v>363.1</c:v>
                </c:pt>
                <c:pt idx="886">
                  <c:v>374.8</c:v>
                </c:pt>
                <c:pt idx="887">
                  <c:v>384.55</c:v>
                </c:pt>
                <c:pt idx="888">
                  <c:v>379.7</c:v>
                </c:pt>
                <c:pt idx="889">
                  <c:v>386.4</c:v>
                </c:pt>
                <c:pt idx="890">
                  <c:v>385.05</c:v>
                </c:pt>
                <c:pt idx="891">
                  <c:v>377.8</c:v>
                </c:pt>
                <c:pt idx="892">
                  <c:v>383.1</c:v>
                </c:pt>
                <c:pt idx="893">
                  <c:v>401.75</c:v>
                </c:pt>
                <c:pt idx="894">
                  <c:v>397.9</c:v>
                </c:pt>
                <c:pt idx="895">
                  <c:v>390.25</c:v>
                </c:pt>
                <c:pt idx="896">
                  <c:v>391.95</c:v>
                </c:pt>
                <c:pt idx="897">
                  <c:v>402.95</c:v>
                </c:pt>
                <c:pt idx="898">
                  <c:v>402.7</c:v>
                </c:pt>
                <c:pt idx="899">
                  <c:v>403.6</c:v>
                </c:pt>
                <c:pt idx="900">
                  <c:v>408.15</c:v>
                </c:pt>
                <c:pt idx="901">
                  <c:v>409.9</c:v>
                </c:pt>
                <c:pt idx="902">
                  <c:v>407.1</c:v>
                </c:pt>
                <c:pt idx="903">
                  <c:v>420.8</c:v>
                </c:pt>
                <c:pt idx="904">
                  <c:v>413.1</c:v>
                </c:pt>
                <c:pt idx="905">
                  <c:v>401.8</c:v>
                </c:pt>
                <c:pt idx="906">
                  <c:v>408.25</c:v>
                </c:pt>
                <c:pt idx="907">
                  <c:v>402.4</c:v>
                </c:pt>
                <c:pt idx="908">
                  <c:v>401.3</c:v>
                </c:pt>
                <c:pt idx="909">
                  <c:v>406.75</c:v>
                </c:pt>
                <c:pt idx="910">
                  <c:v>397.55</c:v>
                </c:pt>
                <c:pt idx="911">
                  <c:v>391.9</c:v>
                </c:pt>
                <c:pt idx="912">
                  <c:v>389.75</c:v>
                </c:pt>
                <c:pt idx="913">
                  <c:v>382.9</c:v>
                </c:pt>
                <c:pt idx="914">
                  <c:v>394</c:v>
                </c:pt>
                <c:pt idx="915">
                  <c:v>414.45</c:v>
                </c:pt>
                <c:pt idx="916">
                  <c:v>444.2</c:v>
                </c:pt>
                <c:pt idx="917">
                  <c:v>469.25</c:v>
                </c:pt>
                <c:pt idx="918">
                  <c:v>457.55</c:v>
                </c:pt>
                <c:pt idx="919">
                  <c:v>452.15</c:v>
                </c:pt>
                <c:pt idx="920">
                  <c:v>421</c:v>
                </c:pt>
                <c:pt idx="921">
                  <c:v>419.25</c:v>
                </c:pt>
                <c:pt idx="922">
                  <c:v>414.05</c:v>
                </c:pt>
                <c:pt idx="923">
                  <c:v>397.8</c:v>
                </c:pt>
                <c:pt idx="924">
                  <c:v>404.75</c:v>
                </c:pt>
                <c:pt idx="925">
                  <c:v>414.9</c:v>
                </c:pt>
                <c:pt idx="926">
                  <c:v>400.15</c:v>
                </c:pt>
                <c:pt idx="927">
                  <c:v>406.3</c:v>
                </c:pt>
                <c:pt idx="928">
                  <c:v>404</c:v>
                </c:pt>
                <c:pt idx="929">
                  <c:v>406.65</c:v>
                </c:pt>
                <c:pt idx="930">
                  <c:v>426.8</c:v>
                </c:pt>
                <c:pt idx="931">
                  <c:v>421.9</c:v>
                </c:pt>
                <c:pt idx="932">
                  <c:v>414.65</c:v>
                </c:pt>
                <c:pt idx="933">
                  <c:v>412.8</c:v>
                </c:pt>
                <c:pt idx="934">
                  <c:v>415.45</c:v>
                </c:pt>
                <c:pt idx="935">
                  <c:v>415.95</c:v>
                </c:pt>
                <c:pt idx="936">
                  <c:v>417.85</c:v>
                </c:pt>
                <c:pt idx="937">
                  <c:v>417.55</c:v>
                </c:pt>
                <c:pt idx="938">
                  <c:v>423.9</c:v>
                </c:pt>
                <c:pt idx="939">
                  <c:v>425.45</c:v>
                </c:pt>
                <c:pt idx="940">
                  <c:v>425.5</c:v>
                </c:pt>
                <c:pt idx="941">
                  <c:v>436.8</c:v>
                </c:pt>
                <c:pt idx="942">
                  <c:v>449.45</c:v>
                </c:pt>
                <c:pt idx="943">
                  <c:v>447.9</c:v>
                </c:pt>
                <c:pt idx="944">
                  <c:v>440.2</c:v>
                </c:pt>
                <c:pt idx="945">
                  <c:v>445.45</c:v>
                </c:pt>
                <c:pt idx="946">
                  <c:v>453.9</c:v>
                </c:pt>
                <c:pt idx="947">
                  <c:v>445.7</c:v>
                </c:pt>
                <c:pt idx="948">
                  <c:v>437</c:v>
                </c:pt>
                <c:pt idx="949">
                  <c:v>421.85</c:v>
                </c:pt>
                <c:pt idx="950">
                  <c:v>420.3</c:v>
                </c:pt>
                <c:pt idx="951">
                  <c:v>439.8</c:v>
                </c:pt>
                <c:pt idx="952">
                  <c:v>436.65</c:v>
                </c:pt>
                <c:pt idx="953">
                  <c:v>435.25</c:v>
                </c:pt>
                <c:pt idx="954">
                  <c:v>447.2</c:v>
                </c:pt>
                <c:pt idx="955">
                  <c:v>458.75</c:v>
                </c:pt>
                <c:pt idx="956">
                  <c:v>462.7</c:v>
                </c:pt>
                <c:pt idx="957">
                  <c:v>458.75</c:v>
                </c:pt>
                <c:pt idx="958">
                  <c:v>451.3</c:v>
                </c:pt>
                <c:pt idx="959">
                  <c:v>453.45</c:v>
                </c:pt>
                <c:pt idx="960">
                  <c:v>453.2</c:v>
                </c:pt>
                <c:pt idx="961">
                  <c:v>446.2</c:v>
                </c:pt>
                <c:pt idx="962">
                  <c:v>449.45</c:v>
                </c:pt>
                <c:pt idx="963">
                  <c:v>446.2</c:v>
                </c:pt>
                <c:pt idx="964">
                  <c:v>449.8</c:v>
                </c:pt>
                <c:pt idx="965">
                  <c:v>442.85</c:v>
                </c:pt>
                <c:pt idx="966">
                  <c:v>444.9</c:v>
                </c:pt>
                <c:pt idx="967">
                  <c:v>454.5</c:v>
                </c:pt>
                <c:pt idx="968">
                  <c:v>453.15</c:v>
                </c:pt>
                <c:pt idx="969">
                  <c:v>452.1</c:v>
                </c:pt>
                <c:pt idx="970">
                  <c:v>464.4</c:v>
                </c:pt>
                <c:pt idx="971">
                  <c:v>473.65</c:v>
                </c:pt>
                <c:pt idx="972">
                  <c:v>471.2</c:v>
                </c:pt>
                <c:pt idx="973">
                  <c:v>460.9</c:v>
                </c:pt>
                <c:pt idx="974">
                  <c:v>461.85</c:v>
                </c:pt>
                <c:pt idx="975">
                  <c:v>458.85</c:v>
                </c:pt>
                <c:pt idx="976">
                  <c:v>455.25</c:v>
                </c:pt>
                <c:pt idx="977">
                  <c:v>460.05</c:v>
                </c:pt>
                <c:pt idx="978">
                  <c:v>464.1</c:v>
                </c:pt>
                <c:pt idx="979">
                  <c:v>460.5</c:v>
                </c:pt>
                <c:pt idx="980">
                  <c:v>457.85</c:v>
                </c:pt>
                <c:pt idx="981">
                  <c:v>458.75</c:v>
                </c:pt>
                <c:pt idx="982">
                  <c:v>447.3</c:v>
                </c:pt>
                <c:pt idx="983">
                  <c:v>442.9</c:v>
                </c:pt>
                <c:pt idx="984">
                  <c:v>449.3</c:v>
                </c:pt>
                <c:pt idx="985">
                  <c:v>448.75</c:v>
                </c:pt>
                <c:pt idx="986">
                  <c:v>448.25</c:v>
                </c:pt>
                <c:pt idx="987">
                  <c:v>447</c:v>
                </c:pt>
                <c:pt idx="988">
                  <c:v>451.65</c:v>
                </c:pt>
                <c:pt idx="989">
                  <c:v>457.3</c:v>
                </c:pt>
                <c:pt idx="990">
                  <c:v>456.5</c:v>
                </c:pt>
                <c:pt idx="991">
                  <c:v>462.15</c:v>
                </c:pt>
                <c:pt idx="992">
                  <c:v>464.25</c:v>
                </c:pt>
                <c:pt idx="993">
                  <c:v>481.2</c:v>
                </c:pt>
                <c:pt idx="994">
                  <c:v>488.05</c:v>
                </c:pt>
                <c:pt idx="995">
                  <c:v>508.65</c:v>
                </c:pt>
                <c:pt idx="996">
                  <c:v>505</c:v>
                </c:pt>
                <c:pt idx="997">
                  <c:v>507.05</c:v>
                </c:pt>
                <c:pt idx="998">
                  <c:v>507.55</c:v>
                </c:pt>
                <c:pt idx="999">
                  <c:v>508.75</c:v>
                </c:pt>
                <c:pt idx="1000">
                  <c:v>505.85</c:v>
                </c:pt>
                <c:pt idx="1001">
                  <c:v>495.2</c:v>
                </c:pt>
                <c:pt idx="1002">
                  <c:v>517.54999999999995</c:v>
                </c:pt>
                <c:pt idx="1003">
                  <c:v>509.35</c:v>
                </c:pt>
                <c:pt idx="1004">
                  <c:v>507.35</c:v>
                </c:pt>
                <c:pt idx="1005">
                  <c:v>514.85</c:v>
                </c:pt>
                <c:pt idx="1006">
                  <c:v>499.1</c:v>
                </c:pt>
                <c:pt idx="1007">
                  <c:v>498.3</c:v>
                </c:pt>
                <c:pt idx="1008">
                  <c:v>495.5</c:v>
                </c:pt>
                <c:pt idx="1009">
                  <c:v>489.45</c:v>
                </c:pt>
                <c:pt idx="1010">
                  <c:v>512.70000000000005</c:v>
                </c:pt>
                <c:pt idx="1011">
                  <c:v>520.9</c:v>
                </c:pt>
                <c:pt idx="1012">
                  <c:v>537.85</c:v>
                </c:pt>
                <c:pt idx="1013">
                  <c:v>525.45000000000005</c:v>
                </c:pt>
                <c:pt idx="1014">
                  <c:v>513.1</c:v>
                </c:pt>
                <c:pt idx="1015">
                  <c:v>520.20000000000005</c:v>
                </c:pt>
                <c:pt idx="1016">
                  <c:v>516.20000000000005</c:v>
                </c:pt>
                <c:pt idx="1017">
                  <c:v>521.25</c:v>
                </c:pt>
                <c:pt idx="1018">
                  <c:v>526.15</c:v>
                </c:pt>
                <c:pt idx="1019">
                  <c:v>543.29999999999995</c:v>
                </c:pt>
                <c:pt idx="1020">
                  <c:v>569.25</c:v>
                </c:pt>
                <c:pt idx="1021">
                  <c:v>563.20000000000005</c:v>
                </c:pt>
                <c:pt idx="1022">
                  <c:v>563.25</c:v>
                </c:pt>
                <c:pt idx="1023">
                  <c:v>562.29999999999995</c:v>
                </c:pt>
                <c:pt idx="1024">
                  <c:v>555.20000000000005</c:v>
                </c:pt>
                <c:pt idx="1025">
                  <c:v>560.9</c:v>
                </c:pt>
                <c:pt idx="1026">
                  <c:v>554.4</c:v>
                </c:pt>
                <c:pt idx="1027">
                  <c:v>557.75</c:v>
                </c:pt>
                <c:pt idx="1028">
                  <c:v>568.15</c:v>
                </c:pt>
                <c:pt idx="1029">
                  <c:v>569.65</c:v>
                </c:pt>
                <c:pt idx="1030">
                  <c:v>594.65</c:v>
                </c:pt>
                <c:pt idx="1031">
                  <c:v>614.1</c:v>
                </c:pt>
                <c:pt idx="1032">
                  <c:v>604.6</c:v>
                </c:pt>
                <c:pt idx="1033">
                  <c:v>616.95000000000005</c:v>
                </c:pt>
                <c:pt idx="1034">
                  <c:v>588.25</c:v>
                </c:pt>
                <c:pt idx="1035">
                  <c:v>579.45000000000005</c:v>
                </c:pt>
                <c:pt idx="1036">
                  <c:v>574.25</c:v>
                </c:pt>
                <c:pt idx="1037">
                  <c:v>567.65</c:v>
                </c:pt>
                <c:pt idx="1038">
                  <c:v>572.25</c:v>
                </c:pt>
                <c:pt idx="1039">
                  <c:v>552.70000000000005</c:v>
                </c:pt>
                <c:pt idx="1040">
                  <c:v>559.45000000000005</c:v>
                </c:pt>
                <c:pt idx="1041">
                  <c:v>543.79999999999995</c:v>
                </c:pt>
                <c:pt idx="1042">
                  <c:v>538.85</c:v>
                </c:pt>
                <c:pt idx="1043">
                  <c:v>532.1</c:v>
                </c:pt>
                <c:pt idx="1044">
                  <c:v>530.75</c:v>
                </c:pt>
                <c:pt idx="1045">
                  <c:v>565.54999999999995</c:v>
                </c:pt>
                <c:pt idx="1046">
                  <c:v>554.04999999999995</c:v>
                </c:pt>
                <c:pt idx="1047">
                  <c:v>542.79999999999995</c:v>
                </c:pt>
                <c:pt idx="1048">
                  <c:v>560.5</c:v>
                </c:pt>
                <c:pt idx="1049">
                  <c:v>563.85</c:v>
                </c:pt>
                <c:pt idx="1050">
                  <c:v>560.04999999999995</c:v>
                </c:pt>
                <c:pt idx="1051">
                  <c:v>565.1</c:v>
                </c:pt>
                <c:pt idx="1052">
                  <c:v>548.4</c:v>
                </c:pt>
                <c:pt idx="1053">
                  <c:v>548.20000000000005</c:v>
                </c:pt>
                <c:pt idx="1054">
                  <c:v>542.20000000000005</c:v>
                </c:pt>
                <c:pt idx="1055">
                  <c:v>544.95000000000005</c:v>
                </c:pt>
                <c:pt idx="1056">
                  <c:v>543.15</c:v>
                </c:pt>
                <c:pt idx="1057">
                  <c:v>511.05</c:v>
                </c:pt>
                <c:pt idx="1058">
                  <c:v>518.29999999999995</c:v>
                </c:pt>
                <c:pt idx="1059">
                  <c:v>509</c:v>
                </c:pt>
                <c:pt idx="1060">
                  <c:v>516.20000000000005</c:v>
                </c:pt>
                <c:pt idx="1061">
                  <c:v>500.25</c:v>
                </c:pt>
                <c:pt idx="1062">
                  <c:v>513.54999999999995</c:v>
                </c:pt>
                <c:pt idx="1063">
                  <c:v>511.2</c:v>
                </c:pt>
                <c:pt idx="1064">
                  <c:v>515.95000000000005</c:v>
                </c:pt>
                <c:pt idx="1065">
                  <c:v>518.95000000000005</c:v>
                </c:pt>
                <c:pt idx="1066">
                  <c:v>546.45000000000005</c:v>
                </c:pt>
                <c:pt idx="1067">
                  <c:v>566.95000000000005</c:v>
                </c:pt>
                <c:pt idx="1068">
                  <c:v>574.54999999999995</c:v>
                </c:pt>
                <c:pt idx="1069">
                  <c:v>567.35</c:v>
                </c:pt>
                <c:pt idx="1070">
                  <c:v>562.15</c:v>
                </c:pt>
                <c:pt idx="1071">
                  <c:v>562.15</c:v>
                </c:pt>
                <c:pt idx="1072">
                  <c:v>555.04999999999995</c:v>
                </c:pt>
                <c:pt idx="1073">
                  <c:v>560.29999999999995</c:v>
                </c:pt>
                <c:pt idx="1074">
                  <c:v>554.5</c:v>
                </c:pt>
                <c:pt idx="1075">
                  <c:v>555.45000000000005</c:v>
                </c:pt>
                <c:pt idx="1076">
                  <c:v>569.45000000000005</c:v>
                </c:pt>
                <c:pt idx="1077">
                  <c:v>570.29999999999995</c:v>
                </c:pt>
                <c:pt idx="1078">
                  <c:v>546.25</c:v>
                </c:pt>
                <c:pt idx="1079">
                  <c:v>543.9</c:v>
                </c:pt>
                <c:pt idx="1080">
                  <c:v>555.45000000000005</c:v>
                </c:pt>
                <c:pt idx="1081">
                  <c:v>558.75</c:v>
                </c:pt>
                <c:pt idx="1082">
                  <c:v>599.79999999999995</c:v>
                </c:pt>
                <c:pt idx="1083">
                  <c:v>589.25</c:v>
                </c:pt>
                <c:pt idx="1084">
                  <c:v>586.20000000000005</c:v>
                </c:pt>
                <c:pt idx="1085">
                  <c:v>586.20000000000005</c:v>
                </c:pt>
                <c:pt idx="1086">
                  <c:v>587.95000000000005</c:v>
                </c:pt>
                <c:pt idx="1087">
                  <c:v>626.54999999999995</c:v>
                </c:pt>
                <c:pt idx="1088">
                  <c:v>610.5</c:v>
                </c:pt>
                <c:pt idx="1089">
                  <c:v>610.25</c:v>
                </c:pt>
                <c:pt idx="1090">
                  <c:v>616.85</c:v>
                </c:pt>
                <c:pt idx="1091">
                  <c:v>628.4</c:v>
                </c:pt>
                <c:pt idx="1092">
                  <c:v>645.4</c:v>
                </c:pt>
                <c:pt idx="1093">
                  <c:v>648.54999999999995</c:v>
                </c:pt>
                <c:pt idx="1094">
                  <c:v>705.25</c:v>
                </c:pt>
                <c:pt idx="1095">
                  <c:v>708.4</c:v>
                </c:pt>
                <c:pt idx="1096">
                  <c:v>682.85</c:v>
                </c:pt>
                <c:pt idx="1097">
                  <c:v>711.45</c:v>
                </c:pt>
                <c:pt idx="1098">
                  <c:v>710.9</c:v>
                </c:pt>
                <c:pt idx="1099">
                  <c:v>713</c:v>
                </c:pt>
                <c:pt idx="1100">
                  <c:v>738.85</c:v>
                </c:pt>
                <c:pt idx="1101">
                  <c:v>732.85</c:v>
                </c:pt>
                <c:pt idx="1102">
                  <c:v>782</c:v>
                </c:pt>
                <c:pt idx="1103">
                  <c:v>788.8</c:v>
                </c:pt>
                <c:pt idx="1104">
                  <c:v>771.5</c:v>
                </c:pt>
                <c:pt idx="1105">
                  <c:v>794.55</c:v>
                </c:pt>
                <c:pt idx="1106">
                  <c:v>803.5</c:v>
                </c:pt>
                <c:pt idx="1107">
                  <c:v>779.85</c:v>
                </c:pt>
                <c:pt idx="1108">
                  <c:v>767.45</c:v>
                </c:pt>
                <c:pt idx="1109">
                  <c:v>777.55</c:v>
                </c:pt>
                <c:pt idx="1110">
                  <c:v>766</c:v>
                </c:pt>
                <c:pt idx="1111">
                  <c:v>759.1</c:v>
                </c:pt>
                <c:pt idx="1112">
                  <c:v>752.15</c:v>
                </c:pt>
                <c:pt idx="1113">
                  <c:v>761.5</c:v>
                </c:pt>
                <c:pt idx="1114">
                  <c:v>759.1</c:v>
                </c:pt>
                <c:pt idx="1115">
                  <c:v>743.1</c:v>
                </c:pt>
                <c:pt idx="1116">
                  <c:v>752</c:v>
                </c:pt>
                <c:pt idx="1117">
                  <c:v>760.8</c:v>
                </c:pt>
                <c:pt idx="1118">
                  <c:v>778.2</c:v>
                </c:pt>
                <c:pt idx="1119">
                  <c:v>780.7</c:v>
                </c:pt>
                <c:pt idx="1120">
                  <c:v>771.35</c:v>
                </c:pt>
                <c:pt idx="1121">
                  <c:v>773.8</c:v>
                </c:pt>
                <c:pt idx="1122">
                  <c:v>757.8</c:v>
                </c:pt>
                <c:pt idx="1123">
                  <c:v>790.75</c:v>
                </c:pt>
                <c:pt idx="1124">
                  <c:v>828</c:v>
                </c:pt>
                <c:pt idx="1125">
                  <c:v>811.55</c:v>
                </c:pt>
                <c:pt idx="1126">
                  <c:v>843.4</c:v>
                </c:pt>
                <c:pt idx="1127">
                  <c:v>861.7</c:v>
                </c:pt>
                <c:pt idx="1128">
                  <c:v>846.2</c:v>
                </c:pt>
                <c:pt idx="1129">
                  <c:v>826.45</c:v>
                </c:pt>
                <c:pt idx="1130">
                  <c:v>831.35</c:v>
                </c:pt>
                <c:pt idx="1131">
                  <c:v>880.45</c:v>
                </c:pt>
                <c:pt idx="1132">
                  <c:v>903.1</c:v>
                </c:pt>
                <c:pt idx="1133">
                  <c:v>893.6</c:v>
                </c:pt>
                <c:pt idx="1134">
                  <c:v>886.7</c:v>
                </c:pt>
                <c:pt idx="1135">
                  <c:v>885</c:v>
                </c:pt>
                <c:pt idx="1136">
                  <c:v>889.05</c:v>
                </c:pt>
                <c:pt idx="1137">
                  <c:v>874.8</c:v>
                </c:pt>
                <c:pt idx="1138">
                  <c:v>854.9</c:v>
                </c:pt>
                <c:pt idx="1139">
                  <c:v>849.95</c:v>
                </c:pt>
                <c:pt idx="1140">
                  <c:v>892.05</c:v>
                </c:pt>
                <c:pt idx="1141">
                  <c:v>935.25</c:v>
                </c:pt>
                <c:pt idx="1142">
                  <c:v>920.55</c:v>
                </c:pt>
                <c:pt idx="1143">
                  <c:v>903.65</c:v>
                </c:pt>
                <c:pt idx="1144">
                  <c:v>919.9</c:v>
                </c:pt>
                <c:pt idx="1145">
                  <c:v>904.2</c:v>
                </c:pt>
                <c:pt idx="1146">
                  <c:v>884.35</c:v>
                </c:pt>
                <c:pt idx="1147">
                  <c:v>857.9</c:v>
                </c:pt>
                <c:pt idx="1148">
                  <c:v>868.6</c:v>
                </c:pt>
                <c:pt idx="1149">
                  <c:v>879.3</c:v>
                </c:pt>
                <c:pt idx="1150">
                  <c:v>885.1</c:v>
                </c:pt>
                <c:pt idx="1151">
                  <c:v>865.4</c:v>
                </c:pt>
                <c:pt idx="1152">
                  <c:v>882.7</c:v>
                </c:pt>
                <c:pt idx="1153">
                  <c:v>874.15</c:v>
                </c:pt>
                <c:pt idx="1154">
                  <c:v>880.55</c:v>
                </c:pt>
                <c:pt idx="1155">
                  <c:v>897.95</c:v>
                </c:pt>
                <c:pt idx="1156">
                  <c:v>894.7</c:v>
                </c:pt>
                <c:pt idx="1157">
                  <c:v>903.65</c:v>
                </c:pt>
                <c:pt idx="1158">
                  <c:v>896.45</c:v>
                </c:pt>
                <c:pt idx="1159">
                  <c:v>893.15</c:v>
                </c:pt>
                <c:pt idx="1160">
                  <c:v>909.15</c:v>
                </c:pt>
                <c:pt idx="1161">
                  <c:v>897.6</c:v>
                </c:pt>
                <c:pt idx="1162">
                  <c:v>895.05</c:v>
                </c:pt>
                <c:pt idx="1163">
                  <c:v>902.85</c:v>
                </c:pt>
                <c:pt idx="1164">
                  <c:v>907.2</c:v>
                </c:pt>
                <c:pt idx="1165">
                  <c:v>924.85</c:v>
                </c:pt>
                <c:pt idx="1166">
                  <c:v>931.05</c:v>
                </c:pt>
                <c:pt idx="1167">
                  <c:v>887.3</c:v>
                </c:pt>
                <c:pt idx="1168">
                  <c:v>888.3</c:v>
                </c:pt>
                <c:pt idx="1169">
                  <c:v>900.45</c:v>
                </c:pt>
                <c:pt idx="1170">
                  <c:v>893.25</c:v>
                </c:pt>
                <c:pt idx="1171">
                  <c:v>900.65</c:v>
                </c:pt>
                <c:pt idx="1172">
                  <c:v>905.3</c:v>
                </c:pt>
                <c:pt idx="1173">
                  <c:v>885.75</c:v>
                </c:pt>
                <c:pt idx="1174">
                  <c:v>881</c:v>
                </c:pt>
                <c:pt idx="1175">
                  <c:v>896.6</c:v>
                </c:pt>
                <c:pt idx="1176">
                  <c:v>910.45</c:v>
                </c:pt>
                <c:pt idx="1177">
                  <c:v>905</c:v>
                </c:pt>
                <c:pt idx="1178">
                  <c:v>948.4</c:v>
                </c:pt>
                <c:pt idx="1179">
                  <c:v>968.8</c:v>
                </c:pt>
                <c:pt idx="1180">
                  <c:v>971.05</c:v>
                </c:pt>
                <c:pt idx="1181">
                  <c:v>1022</c:v>
                </c:pt>
                <c:pt idx="1182">
                  <c:v>1173</c:v>
                </c:pt>
                <c:pt idx="1183">
                  <c:v>1127.4000000000001</c:v>
                </c:pt>
                <c:pt idx="1184">
                  <c:v>1095.3</c:v>
                </c:pt>
                <c:pt idx="1185">
                  <c:v>1118.9000000000001</c:v>
                </c:pt>
                <c:pt idx="1186">
                  <c:v>1114.4000000000001</c:v>
                </c:pt>
                <c:pt idx="1187">
                  <c:v>1114.75</c:v>
                </c:pt>
                <c:pt idx="1188">
                  <c:v>1097.9000000000001</c:v>
                </c:pt>
                <c:pt idx="1189">
                  <c:v>1124.4000000000001</c:v>
                </c:pt>
                <c:pt idx="1190">
                  <c:v>1115.95</c:v>
                </c:pt>
                <c:pt idx="1191">
                  <c:v>1109.7</c:v>
                </c:pt>
                <c:pt idx="1192">
                  <c:v>1141.05</c:v>
                </c:pt>
                <c:pt idx="1193">
                  <c:v>1132.5</c:v>
                </c:pt>
                <c:pt idx="1194">
                  <c:v>1119.25</c:v>
                </c:pt>
                <c:pt idx="1195">
                  <c:v>1091.8</c:v>
                </c:pt>
                <c:pt idx="1196">
                  <c:v>1070.3499999999999</c:v>
                </c:pt>
                <c:pt idx="1197">
                  <c:v>1020.8</c:v>
                </c:pt>
                <c:pt idx="1198">
                  <c:v>1051.5999999999999</c:v>
                </c:pt>
                <c:pt idx="1199">
                  <c:v>1072.2</c:v>
                </c:pt>
                <c:pt idx="1200">
                  <c:v>1107.2</c:v>
                </c:pt>
                <c:pt idx="1201">
                  <c:v>1095.8499999999999</c:v>
                </c:pt>
                <c:pt idx="1202">
                  <c:v>1078.8</c:v>
                </c:pt>
                <c:pt idx="1203">
                  <c:v>1067.25</c:v>
                </c:pt>
                <c:pt idx="1204">
                  <c:v>1093.5999999999999</c:v>
                </c:pt>
                <c:pt idx="1205">
                  <c:v>1114.2</c:v>
                </c:pt>
                <c:pt idx="1206">
                  <c:v>1119.8499999999999</c:v>
                </c:pt>
                <c:pt idx="1207">
                  <c:v>1127.55</c:v>
                </c:pt>
                <c:pt idx="1208">
                  <c:v>1104.9000000000001</c:v>
                </c:pt>
                <c:pt idx="1209">
                  <c:v>1082.6500000000001</c:v>
                </c:pt>
                <c:pt idx="1210">
                  <c:v>1100</c:v>
                </c:pt>
                <c:pt idx="1211">
                  <c:v>1110.1500000000001</c:v>
                </c:pt>
                <c:pt idx="1212">
                  <c:v>1059.0999999999999</c:v>
                </c:pt>
                <c:pt idx="1213">
                  <c:v>1053.25</c:v>
                </c:pt>
                <c:pt idx="1214">
                  <c:v>1122.3</c:v>
                </c:pt>
                <c:pt idx="1215">
                  <c:v>1098.2</c:v>
                </c:pt>
                <c:pt idx="1216">
                  <c:v>1087.3499999999999</c:v>
                </c:pt>
                <c:pt idx="1217">
                  <c:v>1076.7</c:v>
                </c:pt>
                <c:pt idx="1218">
                  <c:v>1054.7</c:v>
                </c:pt>
                <c:pt idx="1219">
                  <c:v>1079.55</c:v>
                </c:pt>
                <c:pt idx="1220">
                  <c:v>1109.5999999999999</c:v>
                </c:pt>
                <c:pt idx="1221">
                  <c:v>1118.1500000000001</c:v>
                </c:pt>
                <c:pt idx="1222">
                  <c:v>1101.6500000000001</c:v>
                </c:pt>
                <c:pt idx="1223">
                  <c:v>1072.9000000000001</c:v>
                </c:pt>
                <c:pt idx="1224">
                  <c:v>1070.8499999999999</c:v>
                </c:pt>
                <c:pt idx="1225">
                  <c:v>1097.55</c:v>
                </c:pt>
                <c:pt idx="1226">
                  <c:v>1100.8499999999999</c:v>
                </c:pt>
                <c:pt idx="1227">
                  <c:v>1092.45</c:v>
                </c:pt>
                <c:pt idx="1228">
                  <c:v>1044.75</c:v>
                </c:pt>
                <c:pt idx="1229">
                  <c:v>1060.6500000000001</c:v>
                </c:pt>
                <c:pt idx="1230">
                  <c:v>1119.25</c:v>
                </c:pt>
                <c:pt idx="1231">
                  <c:v>1179.6500000000001</c:v>
                </c:pt>
                <c:pt idx="1232">
                  <c:v>1198.95</c:v>
                </c:pt>
                <c:pt idx="1233">
                  <c:v>1154.3499999999999</c:v>
                </c:pt>
                <c:pt idx="1234">
                  <c:v>1186.05</c:v>
                </c:pt>
                <c:pt idx="1235">
                  <c:v>1242.45</c:v>
                </c:pt>
                <c:pt idx="1236">
                  <c:v>1231.55</c:v>
                </c:pt>
                <c:pt idx="1237">
                  <c:v>1236.1500000000001</c:v>
                </c:pt>
                <c:pt idx="1238">
                  <c:v>1220.3499999999999</c:v>
                </c:pt>
                <c:pt idx="1239">
                  <c:v>1229.5999999999999</c:v>
                </c:pt>
                <c:pt idx="1240">
                  <c:v>1266.75</c:v>
                </c:pt>
                <c:pt idx="1241">
                  <c:v>1258.4000000000001</c:v>
                </c:pt>
                <c:pt idx="1242">
                  <c:v>1246.6500000000001</c:v>
                </c:pt>
                <c:pt idx="1243">
                  <c:v>1242.45</c:v>
                </c:pt>
                <c:pt idx="1244">
                  <c:v>1199.95</c:v>
                </c:pt>
                <c:pt idx="1245">
                  <c:v>1201.8499999999999</c:v>
                </c:pt>
                <c:pt idx="1246">
                  <c:v>1191.8</c:v>
                </c:pt>
                <c:pt idx="1247">
                  <c:v>1187.45</c:v>
                </c:pt>
                <c:pt idx="1248">
                  <c:v>1171.0999999999999</c:v>
                </c:pt>
                <c:pt idx="1249">
                  <c:v>1144.25</c:v>
                </c:pt>
                <c:pt idx="1250">
                  <c:v>1135.5999999999999</c:v>
                </c:pt>
                <c:pt idx="1251">
                  <c:v>1148.5</c:v>
                </c:pt>
                <c:pt idx="1252">
                  <c:v>1114.7</c:v>
                </c:pt>
                <c:pt idx="1253">
                  <c:v>1047.9000000000001</c:v>
                </c:pt>
                <c:pt idx="1254">
                  <c:v>1098.55</c:v>
                </c:pt>
                <c:pt idx="1255">
                  <c:v>1069.55</c:v>
                </c:pt>
                <c:pt idx="1256">
                  <c:v>1066.55</c:v>
                </c:pt>
                <c:pt idx="1257">
                  <c:v>1075.8499999999999</c:v>
                </c:pt>
                <c:pt idx="1258">
                  <c:v>1061.55</c:v>
                </c:pt>
                <c:pt idx="1259">
                  <c:v>1075.25</c:v>
                </c:pt>
                <c:pt idx="1260">
                  <c:v>1049.5999999999999</c:v>
                </c:pt>
                <c:pt idx="1261">
                  <c:v>977.6</c:v>
                </c:pt>
                <c:pt idx="1262">
                  <c:v>947.75</c:v>
                </c:pt>
                <c:pt idx="1263">
                  <c:v>890.4</c:v>
                </c:pt>
                <c:pt idx="1264">
                  <c:v>909.4</c:v>
                </c:pt>
                <c:pt idx="1265">
                  <c:v>958.15</c:v>
                </c:pt>
                <c:pt idx="1266">
                  <c:v>960.15</c:v>
                </c:pt>
                <c:pt idx="1267">
                  <c:v>921.35</c:v>
                </c:pt>
                <c:pt idx="1268">
                  <c:v>975.2</c:v>
                </c:pt>
                <c:pt idx="1269">
                  <c:v>999.1</c:v>
                </c:pt>
                <c:pt idx="1270">
                  <c:v>969.65</c:v>
                </c:pt>
                <c:pt idx="1271">
                  <c:v>972.75</c:v>
                </c:pt>
                <c:pt idx="1272">
                  <c:v>934.75</c:v>
                </c:pt>
                <c:pt idx="1273">
                  <c:v>921.4</c:v>
                </c:pt>
                <c:pt idx="1274">
                  <c:v>910.75</c:v>
                </c:pt>
                <c:pt idx="1275">
                  <c:v>860.7</c:v>
                </c:pt>
                <c:pt idx="1276">
                  <c:v>928.8</c:v>
                </c:pt>
                <c:pt idx="1277">
                  <c:v>893.8</c:v>
                </c:pt>
                <c:pt idx="1278">
                  <c:v>867.35</c:v>
                </c:pt>
                <c:pt idx="1279">
                  <c:v>850.45</c:v>
                </c:pt>
                <c:pt idx="1280">
                  <c:v>848.5</c:v>
                </c:pt>
                <c:pt idx="1281">
                  <c:v>850.75</c:v>
                </c:pt>
                <c:pt idx="1282">
                  <c:v>855.4</c:v>
                </c:pt>
                <c:pt idx="1283">
                  <c:v>863.7</c:v>
                </c:pt>
                <c:pt idx="1284">
                  <c:v>925.85</c:v>
                </c:pt>
                <c:pt idx="1285">
                  <c:v>911.3</c:v>
                </c:pt>
                <c:pt idx="1286">
                  <c:v>895.5</c:v>
                </c:pt>
                <c:pt idx="1287">
                  <c:v>879.8</c:v>
                </c:pt>
                <c:pt idx="1288">
                  <c:v>899.25</c:v>
                </c:pt>
                <c:pt idx="1289">
                  <c:v>963.45</c:v>
                </c:pt>
                <c:pt idx="1290">
                  <c:v>956.65</c:v>
                </c:pt>
                <c:pt idx="1291">
                  <c:v>934</c:v>
                </c:pt>
                <c:pt idx="1292">
                  <c:v>909.8</c:v>
                </c:pt>
                <c:pt idx="1293">
                  <c:v>905.55</c:v>
                </c:pt>
                <c:pt idx="1294">
                  <c:v>897.4</c:v>
                </c:pt>
                <c:pt idx="1295">
                  <c:v>882.95</c:v>
                </c:pt>
                <c:pt idx="1296">
                  <c:v>881.45</c:v>
                </c:pt>
                <c:pt idx="1297">
                  <c:v>878.75</c:v>
                </c:pt>
                <c:pt idx="1298">
                  <c:v>887.95</c:v>
                </c:pt>
                <c:pt idx="1299">
                  <c:v>893.7</c:v>
                </c:pt>
                <c:pt idx="1300">
                  <c:v>901.1</c:v>
                </c:pt>
                <c:pt idx="1301">
                  <c:v>919.95</c:v>
                </c:pt>
                <c:pt idx="1302">
                  <c:v>918.85</c:v>
                </c:pt>
                <c:pt idx="1303">
                  <c:v>902.6</c:v>
                </c:pt>
                <c:pt idx="1304">
                  <c:v>910.2</c:v>
                </c:pt>
                <c:pt idx="1305">
                  <c:v>917.7</c:v>
                </c:pt>
                <c:pt idx="1306">
                  <c:v>920.35</c:v>
                </c:pt>
                <c:pt idx="1307">
                  <c:v>922.4</c:v>
                </c:pt>
                <c:pt idx="1308">
                  <c:v>906.3</c:v>
                </c:pt>
                <c:pt idx="1309">
                  <c:v>905.75</c:v>
                </c:pt>
                <c:pt idx="1310">
                  <c:v>886.8</c:v>
                </c:pt>
                <c:pt idx="1311">
                  <c:v>896.25</c:v>
                </c:pt>
                <c:pt idx="1312">
                  <c:v>891.55</c:v>
                </c:pt>
                <c:pt idx="1313">
                  <c:v>850.2</c:v>
                </c:pt>
                <c:pt idx="1314">
                  <c:v>866.95</c:v>
                </c:pt>
                <c:pt idx="1315">
                  <c:v>895.55</c:v>
                </c:pt>
                <c:pt idx="1316">
                  <c:v>906.2</c:v>
                </c:pt>
                <c:pt idx="1317">
                  <c:v>899.85</c:v>
                </c:pt>
                <c:pt idx="1318">
                  <c:v>877.35</c:v>
                </c:pt>
                <c:pt idx="1319">
                  <c:v>851.65</c:v>
                </c:pt>
                <c:pt idx="1320">
                  <c:v>850</c:v>
                </c:pt>
                <c:pt idx="1321">
                  <c:v>830.4</c:v>
                </c:pt>
                <c:pt idx="1322">
                  <c:v>808.75</c:v>
                </c:pt>
                <c:pt idx="1323">
                  <c:v>804.55</c:v>
                </c:pt>
                <c:pt idx="1324">
                  <c:v>778.35</c:v>
                </c:pt>
                <c:pt idx="1325">
                  <c:v>739.8</c:v>
                </c:pt>
                <c:pt idx="1326">
                  <c:v>760.6</c:v>
                </c:pt>
                <c:pt idx="1327">
                  <c:v>829.15</c:v>
                </c:pt>
                <c:pt idx="1328">
                  <c:v>830.15</c:v>
                </c:pt>
                <c:pt idx="1329">
                  <c:v>825.2</c:v>
                </c:pt>
                <c:pt idx="1330">
                  <c:v>820.75</c:v>
                </c:pt>
                <c:pt idx="1331">
                  <c:v>839.5</c:v>
                </c:pt>
                <c:pt idx="1332">
                  <c:v>824.5</c:v>
                </c:pt>
                <c:pt idx="1333">
                  <c:v>825</c:v>
                </c:pt>
                <c:pt idx="1334">
                  <c:v>788.5</c:v>
                </c:pt>
                <c:pt idx="1335">
                  <c:v>786.3</c:v>
                </c:pt>
                <c:pt idx="1336">
                  <c:v>815.4</c:v>
                </c:pt>
                <c:pt idx="1337">
                  <c:v>815.75</c:v>
                </c:pt>
                <c:pt idx="1338">
                  <c:v>804.4</c:v>
                </c:pt>
                <c:pt idx="1339">
                  <c:v>794.9</c:v>
                </c:pt>
                <c:pt idx="1340">
                  <c:v>786.55</c:v>
                </c:pt>
                <c:pt idx="1341">
                  <c:v>785.05</c:v>
                </c:pt>
                <c:pt idx="1342">
                  <c:v>784.55</c:v>
                </c:pt>
                <c:pt idx="1343">
                  <c:v>783.9</c:v>
                </c:pt>
                <c:pt idx="1344">
                  <c:v>813</c:v>
                </c:pt>
                <c:pt idx="1345">
                  <c:v>827.9</c:v>
                </c:pt>
                <c:pt idx="1346">
                  <c:v>809.65</c:v>
                </c:pt>
                <c:pt idx="1347">
                  <c:v>791.9</c:v>
                </c:pt>
                <c:pt idx="1348">
                  <c:v>787.05</c:v>
                </c:pt>
                <c:pt idx="1349">
                  <c:v>815.8</c:v>
                </c:pt>
                <c:pt idx="1350">
                  <c:v>820.3</c:v>
                </c:pt>
                <c:pt idx="1351">
                  <c:v>806.85</c:v>
                </c:pt>
                <c:pt idx="1352">
                  <c:v>799.35</c:v>
                </c:pt>
                <c:pt idx="1353">
                  <c:v>806.85</c:v>
                </c:pt>
                <c:pt idx="1354">
                  <c:v>792.35</c:v>
                </c:pt>
                <c:pt idx="1355">
                  <c:v>806.1</c:v>
                </c:pt>
                <c:pt idx="1356">
                  <c:v>825.8</c:v>
                </c:pt>
                <c:pt idx="1357">
                  <c:v>822.55</c:v>
                </c:pt>
                <c:pt idx="1358">
                  <c:v>834.4</c:v>
                </c:pt>
                <c:pt idx="1359">
                  <c:v>860.65</c:v>
                </c:pt>
                <c:pt idx="1360">
                  <c:v>872.5</c:v>
                </c:pt>
                <c:pt idx="1361">
                  <c:v>873.6</c:v>
                </c:pt>
                <c:pt idx="1362">
                  <c:v>889.6</c:v>
                </c:pt>
                <c:pt idx="1363">
                  <c:v>893.7</c:v>
                </c:pt>
                <c:pt idx="1364">
                  <c:v>891.3</c:v>
                </c:pt>
                <c:pt idx="1365">
                  <c:v>902.55</c:v>
                </c:pt>
                <c:pt idx="1366">
                  <c:v>885.55</c:v>
                </c:pt>
                <c:pt idx="1367">
                  <c:v>914.6</c:v>
                </c:pt>
                <c:pt idx="1368">
                  <c:v>906</c:v>
                </c:pt>
                <c:pt idx="1369">
                  <c:v>904.95</c:v>
                </c:pt>
                <c:pt idx="1370">
                  <c:v>898.9</c:v>
                </c:pt>
                <c:pt idx="1371">
                  <c:v>912.95</c:v>
                </c:pt>
                <c:pt idx="1372">
                  <c:v>932.7</c:v>
                </c:pt>
                <c:pt idx="1373">
                  <c:v>947.1</c:v>
                </c:pt>
                <c:pt idx="1374">
                  <c:v>942.45</c:v>
                </c:pt>
                <c:pt idx="1375">
                  <c:v>934.85</c:v>
                </c:pt>
                <c:pt idx="1376">
                  <c:v>943.45</c:v>
                </c:pt>
                <c:pt idx="1377">
                  <c:v>971.35</c:v>
                </c:pt>
                <c:pt idx="1378">
                  <c:v>977.5</c:v>
                </c:pt>
                <c:pt idx="1379">
                  <c:v>968.8</c:v>
                </c:pt>
                <c:pt idx="1380">
                  <c:v>962.4</c:v>
                </c:pt>
                <c:pt idx="1381">
                  <c:v>940.75</c:v>
                </c:pt>
                <c:pt idx="1382">
                  <c:v>939.9</c:v>
                </c:pt>
                <c:pt idx="1383">
                  <c:v>934.35</c:v>
                </c:pt>
                <c:pt idx="1384">
                  <c:v>929.1</c:v>
                </c:pt>
                <c:pt idx="1385">
                  <c:v>921.1</c:v>
                </c:pt>
                <c:pt idx="1386">
                  <c:v>921.5</c:v>
                </c:pt>
                <c:pt idx="1387">
                  <c:v>916.3</c:v>
                </c:pt>
                <c:pt idx="1388">
                  <c:v>913.95</c:v>
                </c:pt>
                <c:pt idx="1389">
                  <c:v>946.85</c:v>
                </c:pt>
                <c:pt idx="1390">
                  <c:v>937</c:v>
                </c:pt>
                <c:pt idx="1391">
                  <c:v>953.05</c:v>
                </c:pt>
                <c:pt idx="1392">
                  <c:v>945.25</c:v>
                </c:pt>
                <c:pt idx="1393">
                  <c:v>960.45</c:v>
                </c:pt>
                <c:pt idx="1394">
                  <c:v>956.8</c:v>
                </c:pt>
                <c:pt idx="1395">
                  <c:v>963</c:v>
                </c:pt>
                <c:pt idx="1396">
                  <c:v>992.1</c:v>
                </c:pt>
                <c:pt idx="1397">
                  <c:v>1029.5999999999999</c:v>
                </c:pt>
                <c:pt idx="1398">
                  <c:v>1037.2</c:v>
                </c:pt>
                <c:pt idx="1399">
                  <c:v>1037.55</c:v>
                </c:pt>
                <c:pt idx="1400">
                  <c:v>1055.8499999999999</c:v>
                </c:pt>
                <c:pt idx="1401">
                  <c:v>1046.9000000000001</c:v>
                </c:pt>
                <c:pt idx="1402">
                  <c:v>1038.0999999999999</c:v>
                </c:pt>
                <c:pt idx="1403">
                  <c:v>1026.5999999999999</c:v>
                </c:pt>
                <c:pt idx="1404">
                  <c:v>1037.8499999999999</c:v>
                </c:pt>
                <c:pt idx="1405">
                  <c:v>1031.55</c:v>
                </c:pt>
                <c:pt idx="1406">
                  <c:v>1031.9000000000001</c:v>
                </c:pt>
                <c:pt idx="1407">
                  <c:v>1020.6</c:v>
                </c:pt>
                <c:pt idx="1408">
                  <c:v>1066.5999999999999</c:v>
                </c:pt>
                <c:pt idx="1409">
                  <c:v>1135.25</c:v>
                </c:pt>
                <c:pt idx="1410">
                  <c:v>1111.95</c:v>
                </c:pt>
                <c:pt idx="1411">
                  <c:v>1096.25</c:v>
                </c:pt>
                <c:pt idx="1412">
                  <c:v>1091.55</c:v>
                </c:pt>
                <c:pt idx="1413">
                  <c:v>1080.8499999999999</c:v>
                </c:pt>
                <c:pt idx="1414">
                  <c:v>1050.1500000000001</c:v>
                </c:pt>
                <c:pt idx="1415">
                  <c:v>1080.75</c:v>
                </c:pt>
                <c:pt idx="1416">
                  <c:v>1112.9000000000001</c:v>
                </c:pt>
                <c:pt idx="1417">
                  <c:v>1098.25</c:v>
                </c:pt>
                <c:pt idx="1418">
                  <c:v>1091</c:v>
                </c:pt>
                <c:pt idx="1419">
                  <c:v>1068.2</c:v>
                </c:pt>
                <c:pt idx="1420">
                  <c:v>1052.2</c:v>
                </c:pt>
                <c:pt idx="1421">
                  <c:v>1035.1500000000001</c:v>
                </c:pt>
                <c:pt idx="1422">
                  <c:v>1039.0999999999999</c:v>
                </c:pt>
                <c:pt idx="1423">
                  <c:v>1044.8</c:v>
                </c:pt>
                <c:pt idx="1424">
                  <c:v>1078.5</c:v>
                </c:pt>
                <c:pt idx="1425">
                  <c:v>1079.8499999999999</c:v>
                </c:pt>
                <c:pt idx="1426">
                  <c:v>1073.3499999999999</c:v>
                </c:pt>
                <c:pt idx="1427">
                  <c:v>1063.95</c:v>
                </c:pt>
                <c:pt idx="1428">
                  <c:v>1055.6500000000001</c:v>
                </c:pt>
                <c:pt idx="1429">
                  <c:v>1033.6500000000001</c:v>
                </c:pt>
                <c:pt idx="1430">
                  <c:v>1045.3</c:v>
                </c:pt>
                <c:pt idx="1431">
                  <c:v>1062.8499999999999</c:v>
                </c:pt>
                <c:pt idx="1432">
                  <c:v>1034.95</c:v>
                </c:pt>
                <c:pt idx="1433">
                  <c:v>1033</c:v>
                </c:pt>
                <c:pt idx="1434">
                  <c:v>1053.3</c:v>
                </c:pt>
                <c:pt idx="1435">
                  <c:v>1062.3</c:v>
                </c:pt>
                <c:pt idx="1436">
                  <c:v>1053.45</c:v>
                </c:pt>
                <c:pt idx="1437">
                  <c:v>1036.1500000000001</c:v>
                </c:pt>
                <c:pt idx="1438">
                  <c:v>1046.5999999999999</c:v>
                </c:pt>
                <c:pt idx="1439">
                  <c:v>1061.5999999999999</c:v>
                </c:pt>
                <c:pt idx="1440">
                  <c:v>1055.7</c:v>
                </c:pt>
                <c:pt idx="1441">
                  <c:v>1036.1500000000001</c:v>
                </c:pt>
                <c:pt idx="1442">
                  <c:v>1041.8499999999999</c:v>
                </c:pt>
                <c:pt idx="1443">
                  <c:v>1050</c:v>
                </c:pt>
                <c:pt idx="1444">
                  <c:v>1068.6500000000001</c:v>
                </c:pt>
                <c:pt idx="1445">
                  <c:v>1066.3499999999999</c:v>
                </c:pt>
                <c:pt idx="1446">
                  <c:v>1037.75</c:v>
                </c:pt>
                <c:pt idx="1447">
                  <c:v>1024.95</c:v>
                </c:pt>
                <c:pt idx="1448">
                  <c:v>1041.55</c:v>
                </c:pt>
                <c:pt idx="1449">
                  <c:v>1008.15</c:v>
                </c:pt>
                <c:pt idx="1450">
                  <c:v>1001.05</c:v>
                </c:pt>
                <c:pt idx="1451">
                  <c:v>983.75</c:v>
                </c:pt>
                <c:pt idx="1452">
                  <c:v>978.35</c:v>
                </c:pt>
                <c:pt idx="1453">
                  <c:v>950.95</c:v>
                </c:pt>
                <c:pt idx="1454">
                  <c:v>958.35</c:v>
                </c:pt>
                <c:pt idx="1455">
                  <c:v>983.65</c:v>
                </c:pt>
                <c:pt idx="1456">
                  <c:v>1019.15</c:v>
                </c:pt>
                <c:pt idx="1457">
                  <c:v>1020.7</c:v>
                </c:pt>
                <c:pt idx="1458">
                  <c:v>1031.5</c:v>
                </c:pt>
                <c:pt idx="1459">
                  <c:v>1047.95</c:v>
                </c:pt>
                <c:pt idx="1460">
                  <c:v>1051.0999999999999</c:v>
                </c:pt>
                <c:pt idx="1461">
                  <c:v>1066</c:v>
                </c:pt>
                <c:pt idx="1462">
                  <c:v>1063</c:v>
                </c:pt>
                <c:pt idx="1463">
                  <c:v>1059.3499999999999</c:v>
                </c:pt>
                <c:pt idx="1464">
                  <c:v>1059.4000000000001</c:v>
                </c:pt>
                <c:pt idx="1465">
                  <c:v>1134.1500000000001</c:v>
                </c:pt>
                <c:pt idx="1466">
                  <c:v>1110.45</c:v>
                </c:pt>
                <c:pt idx="1467">
                  <c:v>1095.7</c:v>
                </c:pt>
                <c:pt idx="1468">
                  <c:v>1068.3499999999999</c:v>
                </c:pt>
                <c:pt idx="1469">
                  <c:v>1084.7</c:v>
                </c:pt>
                <c:pt idx="1470">
                  <c:v>1089.45</c:v>
                </c:pt>
                <c:pt idx="1471">
                  <c:v>1089.75</c:v>
                </c:pt>
                <c:pt idx="1472">
                  <c:v>1072.1500000000001</c:v>
                </c:pt>
                <c:pt idx="1473">
                  <c:v>1067.4000000000001</c:v>
                </c:pt>
                <c:pt idx="1474">
                  <c:v>1070.8</c:v>
                </c:pt>
                <c:pt idx="1475">
                  <c:v>1053.8</c:v>
                </c:pt>
                <c:pt idx="1476">
                  <c:v>1046.8</c:v>
                </c:pt>
                <c:pt idx="1477">
                  <c:v>1055.2</c:v>
                </c:pt>
                <c:pt idx="1478">
                  <c:v>1036.7</c:v>
                </c:pt>
                <c:pt idx="1479">
                  <c:v>1021.6</c:v>
                </c:pt>
                <c:pt idx="1480">
                  <c:v>977.85</c:v>
                </c:pt>
                <c:pt idx="1481">
                  <c:v>1011.1</c:v>
                </c:pt>
                <c:pt idx="1482">
                  <c:v>998.55</c:v>
                </c:pt>
                <c:pt idx="1483">
                  <c:v>984.9</c:v>
                </c:pt>
                <c:pt idx="1484">
                  <c:v>984.15</c:v>
                </c:pt>
                <c:pt idx="1485">
                  <c:v>1012.4</c:v>
                </c:pt>
                <c:pt idx="1486">
                  <c:v>1025.3</c:v>
                </c:pt>
                <c:pt idx="1487">
                  <c:v>1043.5</c:v>
                </c:pt>
                <c:pt idx="1488">
                  <c:v>1048.55</c:v>
                </c:pt>
                <c:pt idx="1489">
                  <c:v>1013.6</c:v>
                </c:pt>
                <c:pt idx="1490">
                  <c:v>1072.25</c:v>
                </c:pt>
                <c:pt idx="1491">
                  <c:v>1066.05</c:v>
                </c:pt>
                <c:pt idx="1492">
                  <c:v>1074.4000000000001</c:v>
                </c:pt>
                <c:pt idx="1493">
                  <c:v>1071.9000000000001</c:v>
                </c:pt>
                <c:pt idx="1494">
                  <c:v>1066.4000000000001</c:v>
                </c:pt>
                <c:pt idx="1495">
                  <c:v>1069.8499999999999</c:v>
                </c:pt>
                <c:pt idx="1496">
                  <c:v>1069.6500000000001</c:v>
                </c:pt>
                <c:pt idx="1497">
                  <c:v>1099.6500000000001</c:v>
                </c:pt>
                <c:pt idx="1498">
                  <c:v>1069.05</c:v>
                </c:pt>
                <c:pt idx="1499">
                  <c:v>1066.5999999999999</c:v>
                </c:pt>
                <c:pt idx="1500">
                  <c:v>1051</c:v>
                </c:pt>
                <c:pt idx="1501">
                  <c:v>1041.75</c:v>
                </c:pt>
                <c:pt idx="1502">
                  <c:v>1029</c:v>
                </c:pt>
                <c:pt idx="1503">
                  <c:v>1049.8</c:v>
                </c:pt>
                <c:pt idx="1504">
                  <c:v>1064.1500000000001</c:v>
                </c:pt>
                <c:pt idx="1505">
                  <c:v>1099.0999999999999</c:v>
                </c:pt>
                <c:pt idx="1506">
                  <c:v>1127.3499999999999</c:v>
                </c:pt>
                <c:pt idx="1507">
                  <c:v>1116.6500000000001</c:v>
                </c:pt>
                <c:pt idx="1508">
                  <c:v>1141.3</c:v>
                </c:pt>
                <c:pt idx="1509">
                  <c:v>1150.45</c:v>
                </c:pt>
                <c:pt idx="1510">
                  <c:v>1179.2</c:v>
                </c:pt>
                <c:pt idx="1511">
                  <c:v>1163.55</c:v>
                </c:pt>
                <c:pt idx="1512">
                  <c:v>1154.4000000000001</c:v>
                </c:pt>
                <c:pt idx="1513">
                  <c:v>1114.6500000000001</c:v>
                </c:pt>
                <c:pt idx="1514">
                  <c:v>1137.2</c:v>
                </c:pt>
                <c:pt idx="1515">
                  <c:v>1141.8</c:v>
                </c:pt>
                <c:pt idx="1516">
                  <c:v>1117.75</c:v>
                </c:pt>
                <c:pt idx="1517">
                  <c:v>1118.1500000000001</c:v>
                </c:pt>
                <c:pt idx="1518">
                  <c:v>1101.45</c:v>
                </c:pt>
                <c:pt idx="1519">
                  <c:v>1124.05</c:v>
                </c:pt>
                <c:pt idx="1520">
                  <c:v>1108.95</c:v>
                </c:pt>
                <c:pt idx="1521">
                  <c:v>1093</c:v>
                </c:pt>
                <c:pt idx="1522">
                  <c:v>1100.5</c:v>
                </c:pt>
                <c:pt idx="1523">
                  <c:v>1133.4000000000001</c:v>
                </c:pt>
                <c:pt idx="1524">
                  <c:v>1172.2</c:v>
                </c:pt>
                <c:pt idx="1525">
                  <c:v>1177.55</c:v>
                </c:pt>
                <c:pt idx="1526">
                  <c:v>1161.0999999999999</c:v>
                </c:pt>
                <c:pt idx="1527">
                  <c:v>1178.7</c:v>
                </c:pt>
                <c:pt idx="1528">
                  <c:v>1191.6500000000001</c:v>
                </c:pt>
                <c:pt idx="1529">
                  <c:v>1194.5</c:v>
                </c:pt>
                <c:pt idx="1530">
                  <c:v>1211.9000000000001</c:v>
                </c:pt>
                <c:pt idx="1531">
                  <c:v>1218.5</c:v>
                </c:pt>
                <c:pt idx="1532">
                  <c:v>1207.2</c:v>
                </c:pt>
                <c:pt idx="1533">
                  <c:v>1199.9000000000001</c:v>
                </c:pt>
                <c:pt idx="1534">
                  <c:v>1154.1500000000001</c:v>
                </c:pt>
                <c:pt idx="1535">
                  <c:v>1142.9000000000001</c:v>
                </c:pt>
                <c:pt idx="1536">
                  <c:v>1179.6500000000001</c:v>
                </c:pt>
                <c:pt idx="1537">
                  <c:v>1179.55</c:v>
                </c:pt>
                <c:pt idx="1538">
                  <c:v>1188.95</c:v>
                </c:pt>
                <c:pt idx="1539">
                  <c:v>1177.05</c:v>
                </c:pt>
                <c:pt idx="1540">
                  <c:v>1191</c:v>
                </c:pt>
                <c:pt idx="1541">
                  <c:v>1190</c:v>
                </c:pt>
                <c:pt idx="1542">
                  <c:v>1196.9000000000001</c:v>
                </c:pt>
                <c:pt idx="1543">
                  <c:v>1193.2</c:v>
                </c:pt>
                <c:pt idx="1544">
                  <c:v>1183.75</c:v>
                </c:pt>
                <c:pt idx="1545">
                  <c:v>1175.95</c:v>
                </c:pt>
                <c:pt idx="1546">
                  <c:v>1180.45</c:v>
                </c:pt>
                <c:pt idx="1547">
                  <c:v>1194.5999999999999</c:v>
                </c:pt>
                <c:pt idx="1548">
                  <c:v>1178</c:v>
                </c:pt>
                <c:pt idx="1549">
                  <c:v>1165.6500000000001</c:v>
                </c:pt>
                <c:pt idx="1550">
                  <c:v>1152.5999999999999</c:v>
                </c:pt>
                <c:pt idx="1551">
                  <c:v>1111.1500000000001</c:v>
                </c:pt>
                <c:pt idx="1552">
                  <c:v>1079.3499999999999</c:v>
                </c:pt>
                <c:pt idx="1553">
                  <c:v>1088.3</c:v>
                </c:pt>
                <c:pt idx="1554">
                  <c:v>1103.0999999999999</c:v>
                </c:pt>
                <c:pt idx="1555">
                  <c:v>1110.45</c:v>
                </c:pt>
                <c:pt idx="1556">
                  <c:v>1110.8499999999999</c:v>
                </c:pt>
                <c:pt idx="1557">
                  <c:v>1097.8</c:v>
                </c:pt>
                <c:pt idx="1558">
                  <c:v>1114.8</c:v>
                </c:pt>
                <c:pt idx="1559">
                  <c:v>1123.3499999999999</c:v>
                </c:pt>
                <c:pt idx="1560">
                  <c:v>1137.9000000000001</c:v>
                </c:pt>
                <c:pt idx="1561">
                  <c:v>1128.05</c:v>
                </c:pt>
                <c:pt idx="1562">
                  <c:v>1122.95</c:v>
                </c:pt>
                <c:pt idx="1563">
                  <c:v>1140.25</c:v>
                </c:pt>
                <c:pt idx="1564">
                  <c:v>1127.25</c:v>
                </c:pt>
                <c:pt idx="1565">
                  <c:v>1098.5999999999999</c:v>
                </c:pt>
                <c:pt idx="1566">
                  <c:v>1101.1500000000001</c:v>
                </c:pt>
                <c:pt idx="1567">
                  <c:v>1089.4000000000001</c:v>
                </c:pt>
                <c:pt idx="1568">
                  <c:v>1119.5</c:v>
                </c:pt>
                <c:pt idx="1569">
                  <c:v>1110.05</c:v>
                </c:pt>
                <c:pt idx="1570">
                  <c:v>1124.0999999999999</c:v>
                </c:pt>
                <c:pt idx="1571">
                  <c:v>1121</c:v>
                </c:pt>
                <c:pt idx="1572">
                  <c:v>1109.5999999999999</c:v>
                </c:pt>
                <c:pt idx="1573">
                  <c:v>1109.45</c:v>
                </c:pt>
                <c:pt idx="1574">
                  <c:v>1106.3</c:v>
                </c:pt>
                <c:pt idx="1575">
                  <c:v>1105.1500000000001</c:v>
                </c:pt>
                <c:pt idx="1576">
                  <c:v>1122.7</c:v>
                </c:pt>
                <c:pt idx="1577">
                  <c:v>1120.75</c:v>
                </c:pt>
                <c:pt idx="1578">
                  <c:v>1155.9000000000001</c:v>
                </c:pt>
                <c:pt idx="1579">
                  <c:v>1167</c:v>
                </c:pt>
                <c:pt idx="1580">
                  <c:v>1157.95</c:v>
                </c:pt>
                <c:pt idx="1581">
                  <c:v>1138.4000000000001</c:v>
                </c:pt>
                <c:pt idx="1582">
                  <c:v>1139.25</c:v>
                </c:pt>
                <c:pt idx="1583">
                  <c:v>1161.45</c:v>
                </c:pt>
                <c:pt idx="1584">
                  <c:v>1159.45</c:v>
                </c:pt>
                <c:pt idx="1585">
                  <c:v>1171.9000000000001</c:v>
                </c:pt>
                <c:pt idx="1586">
                  <c:v>1168.5999999999999</c:v>
                </c:pt>
                <c:pt idx="1587">
                  <c:v>1173.0999999999999</c:v>
                </c:pt>
                <c:pt idx="1588">
                  <c:v>1197.5999999999999</c:v>
                </c:pt>
                <c:pt idx="1589">
                  <c:v>1211.1500000000001</c:v>
                </c:pt>
                <c:pt idx="1590">
                  <c:v>1206.8</c:v>
                </c:pt>
                <c:pt idx="1591">
                  <c:v>1194.55</c:v>
                </c:pt>
                <c:pt idx="1592">
                  <c:v>1207.3</c:v>
                </c:pt>
                <c:pt idx="1593">
                  <c:v>1191.2</c:v>
                </c:pt>
                <c:pt idx="1594">
                  <c:v>1191.4000000000001</c:v>
                </c:pt>
                <c:pt idx="1595">
                  <c:v>1203.45</c:v>
                </c:pt>
                <c:pt idx="1596">
                  <c:v>1186</c:v>
                </c:pt>
                <c:pt idx="1597">
                  <c:v>1186.8499999999999</c:v>
                </c:pt>
                <c:pt idx="1598">
                  <c:v>1199.7</c:v>
                </c:pt>
                <c:pt idx="1599">
                  <c:v>1197.4000000000001</c:v>
                </c:pt>
                <c:pt idx="1600">
                  <c:v>1211.7</c:v>
                </c:pt>
                <c:pt idx="1601">
                  <c:v>1226.0999999999999</c:v>
                </c:pt>
                <c:pt idx="1602">
                  <c:v>1217.5999999999999</c:v>
                </c:pt>
                <c:pt idx="1603">
                  <c:v>1195.8</c:v>
                </c:pt>
                <c:pt idx="1604">
                  <c:v>1202.8499999999999</c:v>
                </c:pt>
                <c:pt idx="1605">
                  <c:v>1225.3</c:v>
                </c:pt>
                <c:pt idx="1606">
                  <c:v>1212.25</c:v>
                </c:pt>
                <c:pt idx="1607">
                  <c:v>1208.5999999999999</c:v>
                </c:pt>
                <c:pt idx="1608">
                  <c:v>1278.0999999999999</c:v>
                </c:pt>
                <c:pt idx="1609">
                  <c:v>1329.7</c:v>
                </c:pt>
                <c:pt idx="1610">
                  <c:v>1358.55</c:v>
                </c:pt>
                <c:pt idx="1611">
                  <c:v>1380.35</c:v>
                </c:pt>
                <c:pt idx="1612">
                  <c:v>1355.15</c:v>
                </c:pt>
                <c:pt idx="1613">
                  <c:v>1347.9</c:v>
                </c:pt>
                <c:pt idx="1614">
                  <c:v>1332.8</c:v>
                </c:pt>
                <c:pt idx="1615">
                  <c:v>1393.4</c:v>
                </c:pt>
                <c:pt idx="1616">
                  <c:v>1354</c:v>
                </c:pt>
                <c:pt idx="1617">
                  <c:v>1381.2</c:v>
                </c:pt>
                <c:pt idx="1618">
                  <c:v>1377.7</c:v>
                </c:pt>
                <c:pt idx="1619">
                  <c:v>1390.9</c:v>
                </c:pt>
                <c:pt idx="1620">
                  <c:v>1376.6</c:v>
                </c:pt>
                <c:pt idx="1621">
                  <c:v>1336.35</c:v>
                </c:pt>
                <c:pt idx="1622">
                  <c:v>1400.3</c:v>
                </c:pt>
                <c:pt idx="1623">
                  <c:v>1403.75</c:v>
                </c:pt>
                <c:pt idx="1624">
                  <c:v>1387</c:v>
                </c:pt>
                <c:pt idx="1625">
                  <c:v>1361.8</c:v>
                </c:pt>
                <c:pt idx="1626">
                  <c:v>1381.45</c:v>
                </c:pt>
                <c:pt idx="1627">
                  <c:v>1389.5</c:v>
                </c:pt>
                <c:pt idx="1628">
                  <c:v>1450.8</c:v>
                </c:pt>
                <c:pt idx="1629">
                  <c:v>1447.85</c:v>
                </c:pt>
                <c:pt idx="1630">
                  <c:v>1438.1</c:v>
                </c:pt>
                <c:pt idx="1631">
                  <c:v>1447.4</c:v>
                </c:pt>
                <c:pt idx="1632">
                  <c:v>1384.4</c:v>
                </c:pt>
                <c:pt idx="1633">
                  <c:v>1339.4</c:v>
                </c:pt>
                <c:pt idx="1634">
                  <c:v>1394.2</c:v>
                </c:pt>
                <c:pt idx="1635">
                  <c:v>1364.75</c:v>
                </c:pt>
                <c:pt idx="1636">
                  <c:v>1354.35</c:v>
                </c:pt>
                <c:pt idx="1637">
                  <c:v>1339.25</c:v>
                </c:pt>
                <c:pt idx="1638">
                  <c:v>1336.45</c:v>
                </c:pt>
                <c:pt idx="1639">
                  <c:v>1297.4000000000001</c:v>
                </c:pt>
                <c:pt idx="1640">
                  <c:v>1287.75</c:v>
                </c:pt>
                <c:pt idx="1641">
                  <c:v>1280.5</c:v>
                </c:pt>
                <c:pt idx="1642">
                  <c:v>1259.9000000000001</c:v>
                </c:pt>
                <c:pt idx="1643">
                  <c:v>1255.3499999999999</c:v>
                </c:pt>
                <c:pt idx="1644">
                  <c:v>1220.05</c:v>
                </c:pt>
                <c:pt idx="1645">
                  <c:v>1223.55</c:v>
                </c:pt>
                <c:pt idx="1646">
                  <c:v>1242.8499999999999</c:v>
                </c:pt>
                <c:pt idx="1647">
                  <c:v>1258.95</c:v>
                </c:pt>
                <c:pt idx="1648">
                  <c:v>1250.2</c:v>
                </c:pt>
                <c:pt idx="1649">
                  <c:v>1257.8</c:v>
                </c:pt>
                <c:pt idx="1650">
                  <c:v>1261.7</c:v>
                </c:pt>
                <c:pt idx="1651">
                  <c:v>1257.5</c:v>
                </c:pt>
                <c:pt idx="1652">
                  <c:v>1247.7</c:v>
                </c:pt>
                <c:pt idx="1653">
                  <c:v>1249.45</c:v>
                </c:pt>
                <c:pt idx="1654">
                  <c:v>1290.3499999999999</c:v>
                </c:pt>
                <c:pt idx="1655">
                  <c:v>1274.75</c:v>
                </c:pt>
                <c:pt idx="1656">
                  <c:v>1255.9000000000001</c:v>
                </c:pt>
                <c:pt idx="1657">
                  <c:v>1233.1500000000001</c:v>
                </c:pt>
                <c:pt idx="1658">
                  <c:v>1212.9000000000001</c:v>
                </c:pt>
                <c:pt idx="1659">
                  <c:v>1210.2</c:v>
                </c:pt>
                <c:pt idx="1660">
                  <c:v>1217.05</c:v>
                </c:pt>
                <c:pt idx="1661">
                  <c:v>1226.9000000000001</c:v>
                </c:pt>
                <c:pt idx="1662">
                  <c:v>1241.45</c:v>
                </c:pt>
                <c:pt idx="1663">
                  <c:v>1208.45</c:v>
                </c:pt>
                <c:pt idx="1664">
                  <c:v>1186.05</c:v>
                </c:pt>
                <c:pt idx="1665">
                  <c:v>1182.3499999999999</c:v>
                </c:pt>
                <c:pt idx="1666">
                  <c:v>1158.3499999999999</c:v>
                </c:pt>
                <c:pt idx="1667">
                  <c:v>1169.8499999999999</c:v>
                </c:pt>
                <c:pt idx="1668">
                  <c:v>1198.45</c:v>
                </c:pt>
                <c:pt idx="1669">
                  <c:v>1173.55</c:v>
                </c:pt>
                <c:pt idx="1670">
                  <c:v>1203.8499999999999</c:v>
                </c:pt>
                <c:pt idx="1671">
                  <c:v>1200.45</c:v>
                </c:pt>
                <c:pt idx="1672">
                  <c:v>1193.45</c:v>
                </c:pt>
                <c:pt idx="1673">
                  <c:v>1206.0999999999999</c:v>
                </c:pt>
                <c:pt idx="1674">
                  <c:v>1220.1500000000001</c:v>
                </c:pt>
                <c:pt idx="1675">
                  <c:v>1216</c:v>
                </c:pt>
                <c:pt idx="1676">
                  <c:v>1213.1500000000001</c:v>
                </c:pt>
                <c:pt idx="1677">
                  <c:v>1225.4000000000001</c:v>
                </c:pt>
                <c:pt idx="1678">
                  <c:v>1257.3499999999999</c:v>
                </c:pt>
                <c:pt idx="1679">
                  <c:v>1254.0999999999999</c:v>
                </c:pt>
                <c:pt idx="1680">
                  <c:v>1253.9000000000001</c:v>
                </c:pt>
                <c:pt idx="1681">
                  <c:v>1245.5999999999999</c:v>
                </c:pt>
                <c:pt idx="1682">
                  <c:v>1256.9000000000001</c:v>
                </c:pt>
                <c:pt idx="1683">
                  <c:v>1250.8499999999999</c:v>
                </c:pt>
                <c:pt idx="1684">
                  <c:v>1235.8499999999999</c:v>
                </c:pt>
                <c:pt idx="1685">
                  <c:v>1187.3499999999999</c:v>
                </c:pt>
                <c:pt idx="1686">
                  <c:v>1191.25</c:v>
                </c:pt>
                <c:pt idx="1687">
                  <c:v>1225.2</c:v>
                </c:pt>
                <c:pt idx="1688">
                  <c:v>1240.25</c:v>
                </c:pt>
                <c:pt idx="1689">
                  <c:v>1252.45</c:v>
                </c:pt>
                <c:pt idx="1690">
                  <c:v>1216.9000000000001</c:v>
                </c:pt>
                <c:pt idx="1691">
                  <c:v>1223.4000000000001</c:v>
                </c:pt>
                <c:pt idx="1692">
                  <c:v>1279.25</c:v>
                </c:pt>
                <c:pt idx="1693">
                  <c:v>1320.2</c:v>
                </c:pt>
                <c:pt idx="1694">
                  <c:v>1302.8</c:v>
                </c:pt>
                <c:pt idx="1695">
                  <c:v>1365.85</c:v>
                </c:pt>
                <c:pt idx="1696">
                  <c:v>1392.35</c:v>
                </c:pt>
                <c:pt idx="1697">
                  <c:v>1382.45</c:v>
                </c:pt>
                <c:pt idx="1698">
                  <c:v>1394.2</c:v>
                </c:pt>
                <c:pt idx="1699">
                  <c:v>1384.05</c:v>
                </c:pt>
                <c:pt idx="1700">
                  <c:v>1405.8</c:v>
                </c:pt>
                <c:pt idx="1701">
                  <c:v>1407.45</c:v>
                </c:pt>
                <c:pt idx="1702">
                  <c:v>1433.8</c:v>
                </c:pt>
                <c:pt idx="1703">
                  <c:v>1440.3</c:v>
                </c:pt>
                <c:pt idx="1704">
                  <c:v>1431.65</c:v>
                </c:pt>
                <c:pt idx="1705">
                  <c:v>1422.5</c:v>
                </c:pt>
                <c:pt idx="1706">
                  <c:v>1431.45</c:v>
                </c:pt>
                <c:pt idx="1707">
                  <c:v>1435.9</c:v>
                </c:pt>
                <c:pt idx="1708">
                  <c:v>1430</c:v>
                </c:pt>
                <c:pt idx="1709">
                  <c:v>1479.75</c:v>
                </c:pt>
                <c:pt idx="1710">
                  <c:v>1516.1</c:v>
                </c:pt>
                <c:pt idx="1711">
                  <c:v>1506.3</c:v>
                </c:pt>
                <c:pt idx="1712">
                  <c:v>1572.35</c:v>
                </c:pt>
                <c:pt idx="1713">
                  <c:v>1649.5</c:v>
                </c:pt>
                <c:pt idx="1714">
                  <c:v>1720.85</c:v>
                </c:pt>
                <c:pt idx="1715">
                  <c:v>1673.75</c:v>
                </c:pt>
                <c:pt idx="1716">
                  <c:v>1607.65</c:v>
                </c:pt>
                <c:pt idx="1717">
                  <c:v>1568.85</c:v>
                </c:pt>
                <c:pt idx="1718">
                  <c:v>1663.85</c:v>
                </c:pt>
                <c:pt idx="1719">
                  <c:v>1615</c:v>
                </c:pt>
                <c:pt idx="1720">
                  <c:v>1694.35</c:v>
                </c:pt>
                <c:pt idx="1721">
                  <c:v>1644.7</c:v>
                </c:pt>
                <c:pt idx="1722">
                  <c:v>1611.4</c:v>
                </c:pt>
                <c:pt idx="1723">
                  <c:v>1563.7</c:v>
                </c:pt>
                <c:pt idx="1724">
                  <c:v>1541.65</c:v>
                </c:pt>
                <c:pt idx="1725">
                  <c:v>1586.35</c:v>
                </c:pt>
                <c:pt idx="1726">
                  <c:v>1581.2</c:v>
                </c:pt>
                <c:pt idx="1727">
                  <c:v>1602.5</c:v>
                </c:pt>
                <c:pt idx="1728">
                  <c:v>1615.15</c:v>
                </c:pt>
                <c:pt idx="1729">
                  <c:v>1651.45</c:v>
                </c:pt>
                <c:pt idx="1730">
                  <c:v>1652.05</c:v>
                </c:pt>
                <c:pt idx="1731">
                  <c:v>1658.25</c:v>
                </c:pt>
                <c:pt idx="1732">
                  <c:v>1686.05</c:v>
                </c:pt>
                <c:pt idx="1733">
                  <c:v>1656.1</c:v>
                </c:pt>
                <c:pt idx="1734">
                  <c:v>1656.35</c:v>
                </c:pt>
                <c:pt idx="1735">
                  <c:v>1674.45</c:v>
                </c:pt>
                <c:pt idx="1736">
                  <c:v>1677.6</c:v>
                </c:pt>
                <c:pt idx="1737">
                  <c:v>1658.05</c:v>
                </c:pt>
                <c:pt idx="1738">
                  <c:v>1681.05</c:v>
                </c:pt>
                <c:pt idx="1739">
                  <c:v>1685.05</c:v>
                </c:pt>
                <c:pt idx="1740">
                  <c:v>1660.15</c:v>
                </c:pt>
                <c:pt idx="1741">
                  <c:v>1656.15</c:v>
                </c:pt>
                <c:pt idx="1742">
                  <c:v>1648.95</c:v>
                </c:pt>
                <c:pt idx="1743">
                  <c:v>1657.9</c:v>
                </c:pt>
                <c:pt idx="1744">
                  <c:v>1610.85</c:v>
                </c:pt>
                <c:pt idx="1745">
                  <c:v>1612</c:v>
                </c:pt>
                <c:pt idx="1746">
                  <c:v>1625.95</c:v>
                </c:pt>
                <c:pt idx="1747">
                  <c:v>1604.95</c:v>
                </c:pt>
                <c:pt idx="1748">
                  <c:v>1612.7</c:v>
                </c:pt>
                <c:pt idx="1749">
                  <c:v>1668.35</c:v>
                </c:pt>
                <c:pt idx="1750">
                  <c:v>1653.15</c:v>
                </c:pt>
                <c:pt idx="1751">
                  <c:v>1611.5</c:v>
                </c:pt>
                <c:pt idx="1752">
                  <c:v>1626.45</c:v>
                </c:pt>
                <c:pt idx="1753">
                  <c:v>1663.9</c:v>
                </c:pt>
                <c:pt idx="1754">
                  <c:v>1675.75</c:v>
                </c:pt>
                <c:pt idx="1755">
                  <c:v>1684.35</c:v>
                </c:pt>
                <c:pt idx="1756">
                  <c:v>1736.7</c:v>
                </c:pt>
                <c:pt idx="1757">
                  <c:v>1725.85</c:v>
                </c:pt>
                <c:pt idx="1758">
                  <c:v>1744.95</c:v>
                </c:pt>
                <c:pt idx="1759">
                  <c:v>1742.65</c:v>
                </c:pt>
                <c:pt idx="1760">
                  <c:v>1725.25</c:v>
                </c:pt>
                <c:pt idx="1761">
                  <c:v>1729.2</c:v>
                </c:pt>
                <c:pt idx="1762">
                  <c:v>1699.6</c:v>
                </c:pt>
                <c:pt idx="1763">
                  <c:v>1710</c:v>
                </c:pt>
                <c:pt idx="1764">
                  <c:v>1725.35</c:v>
                </c:pt>
                <c:pt idx="1765">
                  <c:v>1716.45</c:v>
                </c:pt>
                <c:pt idx="1766">
                  <c:v>1720.9</c:v>
                </c:pt>
                <c:pt idx="1767">
                  <c:v>1703.3</c:v>
                </c:pt>
                <c:pt idx="1768">
                  <c:v>1660.75</c:v>
                </c:pt>
                <c:pt idx="1769">
                  <c:v>1620.1</c:v>
                </c:pt>
                <c:pt idx="1770">
                  <c:v>1624.75</c:v>
                </c:pt>
                <c:pt idx="1771">
                  <c:v>1624.6</c:v>
                </c:pt>
                <c:pt idx="1772">
                  <c:v>1617.4</c:v>
                </c:pt>
                <c:pt idx="1773">
                  <c:v>1599.3</c:v>
                </c:pt>
                <c:pt idx="1774">
                  <c:v>1569.8</c:v>
                </c:pt>
                <c:pt idx="1775">
                  <c:v>1595.05</c:v>
                </c:pt>
                <c:pt idx="1776">
                  <c:v>1611</c:v>
                </c:pt>
                <c:pt idx="1777">
                  <c:v>1569.75</c:v>
                </c:pt>
                <c:pt idx="1778">
                  <c:v>1526.45</c:v>
                </c:pt>
                <c:pt idx="1779">
                  <c:v>1510.85</c:v>
                </c:pt>
                <c:pt idx="1780">
                  <c:v>1564.05</c:v>
                </c:pt>
                <c:pt idx="1781">
                  <c:v>1557.2</c:v>
                </c:pt>
                <c:pt idx="1782">
                  <c:v>1542.15</c:v>
                </c:pt>
                <c:pt idx="1783">
                  <c:v>1524.4</c:v>
                </c:pt>
                <c:pt idx="1784">
                  <c:v>1564.95</c:v>
                </c:pt>
                <c:pt idx="1785">
                  <c:v>1590.3</c:v>
                </c:pt>
                <c:pt idx="1786">
                  <c:v>1574.7</c:v>
                </c:pt>
                <c:pt idx="1787">
                  <c:v>1626.7</c:v>
                </c:pt>
                <c:pt idx="1788">
                  <c:v>1644.75</c:v>
                </c:pt>
                <c:pt idx="1789">
                  <c:v>1610.65</c:v>
                </c:pt>
                <c:pt idx="1790">
                  <c:v>1643.3</c:v>
                </c:pt>
                <c:pt idx="1791">
                  <c:v>1674</c:v>
                </c:pt>
                <c:pt idx="1792">
                  <c:v>1670.45</c:v>
                </c:pt>
                <c:pt idx="1793">
                  <c:v>1727.75</c:v>
                </c:pt>
                <c:pt idx="1794">
                  <c:v>1732.15</c:v>
                </c:pt>
                <c:pt idx="1795">
                  <c:v>1707.45</c:v>
                </c:pt>
                <c:pt idx="1796">
                  <c:v>1682.65</c:v>
                </c:pt>
                <c:pt idx="1797">
                  <c:v>1682.65</c:v>
                </c:pt>
                <c:pt idx="1798">
                  <c:v>1700.9</c:v>
                </c:pt>
                <c:pt idx="1799">
                  <c:v>1667.2</c:v>
                </c:pt>
                <c:pt idx="1800">
                  <c:v>1667.1</c:v>
                </c:pt>
                <c:pt idx="1801">
                  <c:v>1713.9</c:v>
                </c:pt>
                <c:pt idx="1802">
                  <c:v>1768.65</c:v>
                </c:pt>
                <c:pt idx="1803">
                  <c:v>1724.45</c:v>
                </c:pt>
                <c:pt idx="1804">
                  <c:v>1756.25</c:v>
                </c:pt>
                <c:pt idx="1805">
                  <c:v>1741.95</c:v>
                </c:pt>
                <c:pt idx="1806">
                  <c:v>1779.55</c:v>
                </c:pt>
                <c:pt idx="1807">
                  <c:v>1740.05</c:v>
                </c:pt>
                <c:pt idx="1808">
                  <c:v>1720.6</c:v>
                </c:pt>
                <c:pt idx="1809">
                  <c:v>1732.1</c:v>
                </c:pt>
                <c:pt idx="1810">
                  <c:v>1734.25</c:v>
                </c:pt>
                <c:pt idx="1811">
                  <c:v>1728.65</c:v>
                </c:pt>
                <c:pt idx="1812">
                  <c:v>1772.15</c:v>
                </c:pt>
                <c:pt idx="1813">
                  <c:v>1757.1</c:v>
                </c:pt>
                <c:pt idx="1814">
                  <c:v>1763.9</c:v>
                </c:pt>
                <c:pt idx="1815">
                  <c:v>1775.7</c:v>
                </c:pt>
                <c:pt idx="1816">
                  <c:v>1750.95</c:v>
                </c:pt>
                <c:pt idx="1817">
                  <c:v>1700.7</c:v>
                </c:pt>
                <c:pt idx="1818">
                  <c:v>1670.15</c:v>
                </c:pt>
                <c:pt idx="1819">
                  <c:v>1605.95</c:v>
                </c:pt>
                <c:pt idx="1820">
                  <c:v>1639.55</c:v>
                </c:pt>
                <c:pt idx="1821">
                  <c:v>1617.15</c:v>
                </c:pt>
                <c:pt idx="1822">
                  <c:v>1610.5</c:v>
                </c:pt>
                <c:pt idx="1823">
                  <c:v>1617.6</c:v>
                </c:pt>
                <c:pt idx="1824">
                  <c:v>1723.95</c:v>
                </c:pt>
                <c:pt idx="1825">
                  <c:v>1730.8</c:v>
                </c:pt>
                <c:pt idx="1826">
                  <c:v>1721.3</c:v>
                </c:pt>
                <c:pt idx="1827">
                  <c:v>1695.45</c:v>
                </c:pt>
                <c:pt idx="1828">
                  <c:v>1701.15</c:v>
                </c:pt>
                <c:pt idx="1829">
                  <c:v>1687.5</c:v>
                </c:pt>
                <c:pt idx="1830">
                  <c:v>1644.75</c:v>
                </c:pt>
                <c:pt idx="1831">
                  <c:v>1633.85</c:v>
                </c:pt>
                <c:pt idx="1832">
                  <c:v>1622.6</c:v>
                </c:pt>
                <c:pt idx="1833">
                  <c:v>1609.7</c:v>
                </c:pt>
                <c:pt idx="1834">
                  <c:v>1580</c:v>
                </c:pt>
                <c:pt idx="1835">
                  <c:v>1576.5</c:v>
                </c:pt>
                <c:pt idx="1836">
                  <c:v>1616.75</c:v>
                </c:pt>
                <c:pt idx="1837">
                  <c:v>1572.1</c:v>
                </c:pt>
                <c:pt idx="1838">
                  <c:v>1710.1</c:v>
                </c:pt>
                <c:pt idx="1839">
                  <c:v>1695.3</c:v>
                </c:pt>
                <c:pt idx="1840">
                  <c:v>1718.1</c:v>
                </c:pt>
                <c:pt idx="1841">
                  <c:v>1711.15</c:v>
                </c:pt>
                <c:pt idx="1842">
                  <c:v>1687.15</c:v>
                </c:pt>
                <c:pt idx="1843">
                  <c:v>1720.95</c:v>
                </c:pt>
                <c:pt idx="1844">
                  <c:v>1726</c:v>
                </c:pt>
                <c:pt idx="1845">
                  <c:v>1722.45</c:v>
                </c:pt>
                <c:pt idx="1846">
                  <c:v>1781</c:v>
                </c:pt>
                <c:pt idx="1847">
                  <c:v>1772.65</c:v>
                </c:pt>
                <c:pt idx="1848">
                  <c:v>1786.45</c:v>
                </c:pt>
                <c:pt idx="1849">
                  <c:v>1782.1</c:v>
                </c:pt>
                <c:pt idx="1850">
                  <c:v>1832.95</c:v>
                </c:pt>
                <c:pt idx="1851">
                  <c:v>1818.85</c:v>
                </c:pt>
                <c:pt idx="1852">
                  <c:v>1800</c:v>
                </c:pt>
                <c:pt idx="1853">
                  <c:v>1815</c:v>
                </c:pt>
                <c:pt idx="1854">
                  <c:v>1786.45</c:v>
                </c:pt>
                <c:pt idx="1855">
                  <c:v>1780.05</c:v>
                </c:pt>
                <c:pt idx="1856">
                  <c:v>1748.45</c:v>
                </c:pt>
                <c:pt idx="1857">
                  <c:v>1724.15</c:v>
                </c:pt>
                <c:pt idx="1858">
                  <c:v>1724.6</c:v>
                </c:pt>
                <c:pt idx="1859">
                  <c:v>1716.25</c:v>
                </c:pt>
                <c:pt idx="1860">
                  <c:v>1639</c:v>
                </c:pt>
                <c:pt idx="1861">
                  <c:v>1670.2</c:v>
                </c:pt>
                <c:pt idx="1862">
                  <c:v>1666.15</c:v>
                </c:pt>
                <c:pt idx="1863">
                  <c:v>1665.65</c:v>
                </c:pt>
                <c:pt idx="1864">
                  <c:v>1668.65</c:v>
                </c:pt>
                <c:pt idx="1865">
                  <c:v>1679.4</c:v>
                </c:pt>
                <c:pt idx="1866">
                  <c:v>1703.8</c:v>
                </c:pt>
                <c:pt idx="1867">
                  <c:v>1687.6</c:v>
                </c:pt>
                <c:pt idx="1868">
                  <c:v>1688.5</c:v>
                </c:pt>
                <c:pt idx="1869">
                  <c:v>1719.45</c:v>
                </c:pt>
                <c:pt idx="1870">
                  <c:v>1705</c:v>
                </c:pt>
                <c:pt idx="1871">
                  <c:v>1719.45</c:v>
                </c:pt>
                <c:pt idx="1872">
                  <c:v>1739.6</c:v>
                </c:pt>
                <c:pt idx="1873">
                  <c:v>1732</c:v>
                </c:pt>
                <c:pt idx="1874">
                  <c:v>1719.75</c:v>
                </c:pt>
                <c:pt idx="1875">
                  <c:v>1728.8</c:v>
                </c:pt>
                <c:pt idx="1876">
                  <c:v>1723.5</c:v>
                </c:pt>
                <c:pt idx="1877">
                  <c:v>1710.3</c:v>
                </c:pt>
                <c:pt idx="1878">
                  <c:v>1706.05</c:v>
                </c:pt>
                <c:pt idx="1879">
                  <c:v>1671.55</c:v>
                </c:pt>
                <c:pt idx="1880">
                  <c:v>1669.45</c:v>
                </c:pt>
                <c:pt idx="1881">
                  <c:v>1669.8</c:v>
                </c:pt>
                <c:pt idx="1882">
                  <c:v>1703.5</c:v>
                </c:pt>
                <c:pt idx="1883">
                  <c:v>1694.5</c:v>
                </c:pt>
                <c:pt idx="1884">
                  <c:v>1665.8</c:v>
                </c:pt>
                <c:pt idx="1885">
                  <c:v>1655.45</c:v>
                </c:pt>
                <c:pt idx="1886">
                  <c:v>1648.35</c:v>
                </c:pt>
                <c:pt idx="1887">
                  <c:v>1665.85</c:v>
                </c:pt>
                <c:pt idx="1888">
                  <c:v>1698.8</c:v>
                </c:pt>
                <c:pt idx="1889">
                  <c:v>1712.7</c:v>
                </c:pt>
                <c:pt idx="1890">
                  <c:v>1725</c:v>
                </c:pt>
                <c:pt idx="1891">
                  <c:v>1765.25</c:v>
                </c:pt>
                <c:pt idx="1892">
                  <c:v>1844.45</c:v>
                </c:pt>
                <c:pt idx="1893">
                  <c:v>1832.65</c:v>
                </c:pt>
                <c:pt idx="1894">
                  <c:v>1807.9</c:v>
                </c:pt>
                <c:pt idx="1895">
                  <c:v>1834.95</c:v>
                </c:pt>
                <c:pt idx="1896">
                  <c:v>1817.6</c:v>
                </c:pt>
                <c:pt idx="1897">
                  <c:v>1942.05</c:v>
                </c:pt>
                <c:pt idx="1898">
                  <c:v>2010.5</c:v>
                </c:pt>
                <c:pt idx="1899">
                  <c:v>1994.45</c:v>
                </c:pt>
                <c:pt idx="1900">
                  <c:v>2002.2</c:v>
                </c:pt>
                <c:pt idx="1901">
                  <c:v>1999.45</c:v>
                </c:pt>
                <c:pt idx="1902">
                  <c:v>1998.9</c:v>
                </c:pt>
                <c:pt idx="1903">
                  <c:v>1977.6</c:v>
                </c:pt>
                <c:pt idx="1904">
                  <c:v>2019.05</c:v>
                </c:pt>
                <c:pt idx="1905">
                  <c:v>2019.45</c:v>
                </c:pt>
                <c:pt idx="1906">
                  <c:v>2023.75</c:v>
                </c:pt>
                <c:pt idx="1907">
                  <c:v>2034.8</c:v>
                </c:pt>
                <c:pt idx="1908">
                  <c:v>2123.65</c:v>
                </c:pt>
                <c:pt idx="1909">
                  <c:v>2175.3000000000002</c:v>
                </c:pt>
                <c:pt idx="1910">
                  <c:v>2255.3000000000002</c:v>
                </c:pt>
                <c:pt idx="1911">
                  <c:v>2115.9499999999998</c:v>
                </c:pt>
                <c:pt idx="1912">
                  <c:v>2129.8000000000002</c:v>
                </c:pt>
                <c:pt idx="1913">
                  <c:v>2147.5500000000002</c:v>
                </c:pt>
                <c:pt idx="1914">
                  <c:v>2149.35</c:v>
                </c:pt>
                <c:pt idx="1915">
                  <c:v>2109.85</c:v>
                </c:pt>
                <c:pt idx="1916">
                  <c:v>2133.9499999999998</c:v>
                </c:pt>
                <c:pt idx="1917">
                  <c:v>2065.4</c:v>
                </c:pt>
                <c:pt idx="1918">
                  <c:v>2045.45</c:v>
                </c:pt>
                <c:pt idx="1919">
                  <c:v>2078.35</c:v>
                </c:pt>
                <c:pt idx="1920">
                  <c:v>2046.45</c:v>
                </c:pt>
                <c:pt idx="1921">
                  <c:v>2030.55</c:v>
                </c:pt>
                <c:pt idx="1922">
                  <c:v>2007.15</c:v>
                </c:pt>
                <c:pt idx="1923">
                  <c:v>1992.8</c:v>
                </c:pt>
                <c:pt idx="1924">
                  <c:v>2116.3000000000002</c:v>
                </c:pt>
                <c:pt idx="1925">
                  <c:v>2114.5</c:v>
                </c:pt>
                <c:pt idx="1926">
                  <c:v>2150.6999999999998</c:v>
                </c:pt>
                <c:pt idx="1927">
                  <c:v>2183.3000000000002</c:v>
                </c:pt>
                <c:pt idx="1928">
                  <c:v>2214.4</c:v>
                </c:pt>
                <c:pt idx="1929">
                  <c:v>2219.85</c:v>
                </c:pt>
                <c:pt idx="1930">
                  <c:v>2192.9</c:v>
                </c:pt>
                <c:pt idx="1931">
                  <c:v>2242.1</c:v>
                </c:pt>
                <c:pt idx="1932">
                  <c:v>2194.25</c:v>
                </c:pt>
                <c:pt idx="1933">
                  <c:v>2180.4</c:v>
                </c:pt>
                <c:pt idx="1934">
                  <c:v>2235</c:v>
                </c:pt>
                <c:pt idx="1935">
                  <c:v>2296.1</c:v>
                </c:pt>
                <c:pt idx="1936">
                  <c:v>2268.5</c:v>
                </c:pt>
                <c:pt idx="1937">
                  <c:v>2297.8000000000002</c:v>
                </c:pt>
                <c:pt idx="1938">
                  <c:v>2236.0500000000002</c:v>
                </c:pt>
                <c:pt idx="1939">
                  <c:v>2412.0500000000002</c:v>
                </c:pt>
                <c:pt idx="1940">
                  <c:v>2379</c:v>
                </c:pt>
                <c:pt idx="1941">
                  <c:v>2402.4</c:v>
                </c:pt>
                <c:pt idx="1942">
                  <c:v>2399.5</c:v>
                </c:pt>
                <c:pt idx="1943">
                  <c:v>2393.5500000000002</c:v>
                </c:pt>
                <c:pt idx="1944">
                  <c:v>2414.3000000000002</c:v>
                </c:pt>
                <c:pt idx="1945">
                  <c:v>2379.6999999999998</c:v>
                </c:pt>
                <c:pt idx="1946">
                  <c:v>2340</c:v>
                </c:pt>
                <c:pt idx="1947">
                  <c:v>2289.6999999999998</c:v>
                </c:pt>
                <c:pt idx="1948">
                  <c:v>2296.1</c:v>
                </c:pt>
                <c:pt idx="1949">
                  <c:v>2257.5</c:v>
                </c:pt>
                <c:pt idx="1950">
                  <c:v>2249.15</c:v>
                </c:pt>
                <c:pt idx="1951">
                  <c:v>2223.25</c:v>
                </c:pt>
                <c:pt idx="1952">
                  <c:v>2256.1999999999998</c:v>
                </c:pt>
                <c:pt idx="1953">
                  <c:v>2311.5</c:v>
                </c:pt>
                <c:pt idx="1954">
                  <c:v>2285.15</c:v>
                </c:pt>
                <c:pt idx="1955">
                  <c:v>2341.6999999999998</c:v>
                </c:pt>
                <c:pt idx="1956">
                  <c:v>2358.25</c:v>
                </c:pt>
                <c:pt idx="1957">
                  <c:v>2388.9499999999998</c:v>
                </c:pt>
                <c:pt idx="1958">
                  <c:v>2400.1999999999998</c:v>
                </c:pt>
                <c:pt idx="1959">
                  <c:v>2457.85</c:v>
                </c:pt>
                <c:pt idx="1960">
                  <c:v>2419.4499999999998</c:v>
                </c:pt>
                <c:pt idx="1961">
                  <c:v>2384.5500000000002</c:v>
                </c:pt>
                <c:pt idx="1962">
                  <c:v>2346</c:v>
                </c:pt>
                <c:pt idx="1963">
                  <c:v>2362.85</c:v>
                </c:pt>
                <c:pt idx="1964">
                  <c:v>2339.35</c:v>
                </c:pt>
                <c:pt idx="1965">
                  <c:v>2399.4499999999998</c:v>
                </c:pt>
                <c:pt idx="1966">
                  <c:v>2425.85</c:v>
                </c:pt>
                <c:pt idx="1967">
                  <c:v>2432.5500000000002</c:v>
                </c:pt>
                <c:pt idx="1968">
                  <c:v>2432.75</c:v>
                </c:pt>
                <c:pt idx="1969">
                  <c:v>2439.9499999999998</c:v>
                </c:pt>
                <c:pt idx="1970">
                  <c:v>2432.65</c:v>
                </c:pt>
                <c:pt idx="1971">
                  <c:v>2455.3000000000002</c:v>
                </c:pt>
                <c:pt idx="1972">
                  <c:v>2553.1999999999998</c:v>
                </c:pt>
                <c:pt idx="1973">
                  <c:v>2520.5500000000002</c:v>
                </c:pt>
                <c:pt idx="1974">
                  <c:v>2488.8000000000002</c:v>
                </c:pt>
                <c:pt idx="1975">
                  <c:v>2468.6999999999998</c:v>
                </c:pt>
                <c:pt idx="1976">
                  <c:v>2534.3000000000002</c:v>
                </c:pt>
                <c:pt idx="1977">
                  <c:v>2541.9499999999998</c:v>
                </c:pt>
                <c:pt idx="1978">
                  <c:v>2551.5500000000002</c:v>
                </c:pt>
                <c:pt idx="1979">
                  <c:v>2580.1</c:v>
                </c:pt>
                <c:pt idx="1980">
                  <c:v>2605.9</c:v>
                </c:pt>
                <c:pt idx="1981">
                  <c:v>2582.1</c:v>
                </c:pt>
                <c:pt idx="1982">
                  <c:v>2587</c:v>
                </c:pt>
                <c:pt idx="1983">
                  <c:v>2590.5500000000002</c:v>
                </c:pt>
                <c:pt idx="1984">
                  <c:v>2514.9499999999998</c:v>
                </c:pt>
                <c:pt idx="1985">
                  <c:v>2496.1</c:v>
                </c:pt>
                <c:pt idx="1986">
                  <c:v>2411.1</c:v>
                </c:pt>
                <c:pt idx="1987">
                  <c:v>2388.3000000000002</c:v>
                </c:pt>
                <c:pt idx="1988">
                  <c:v>2280.9</c:v>
                </c:pt>
                <c:pt idx="1989">
                  <c:v>2160.9</c:v>
                </c:pt>
                <c:pt idx="1990">
                  <c:v>2151.8000000000002</c:v>
                </c:pt>
                <c:pt idx="1991">
                  <c:v>2205.85</c:v>
                </c:pt>
                <c:pt idx="1992">
                  <c:v>2198.6999999999998</c:v>
                </c:pt>
                <c:pt idx="1993">
                  <c:v>2282.75</c:v>
                </c:pt>
                <c:pt idx="1994">
                  <c:v>2349.35</c:v>
                </c:pt>
                <c:pt idx="1995">
                  <c:v>2284.3000000000002</c:v>
                </c:pt>
                <c:pt idx="1996">
                  <c:v>2211.15</c:v>
                </c:pt>
                <c:pt idx="1997">
                  <c:v>2231.35</c:v>
                </c:pt>
                <c:pt idx="1998">
                  <c:v>2211.5500000000002</c:v>
                </c:pt>
                <c:pt idx="1999">
                  <c:v>2144.3000000000002</c:v>
                </c:pt>
                <c:pt idx="2000">
                  <c:v>2111.1999999999998</c:v>
                </c:pt>
                <c:pt idx="2001">
                  <c:v>2154.3000000000002</c:v>
                </c:pt>
                <c:pt idx="2002">
                  <c:v>2198.8000000000002</c:v>
                </c:pt>
                <c:pt idx="2003">
                  <c:v>2178.4</c:v>
                </c:pt>
                <c:pt idx="2004">
                  <c:v>2380.1999999999998</c:v>
                </c:pt>
                <c:pt idx="2005">
                  <c:v>2341.4499999999998</c:v>
                </c:pt>
                <c:pt idx="2006">
                  <c:v>2304.9</c:v>
                </c:pt>
                <c:pt idx="2007">
                  <c:v>2304.35</c:v>
                </c:pt>
                <c:pt idx="2008">
                  <c:v>2260</c:v>
                </c:pt>
                <c:pt idx="2009">
                  <c:v>2247</c:v>
                </c:pt>
                <c:pt idx="2010">
                  <c:v>2210.9</c:v>
                </c:pt>
                <c:pt idx="2011">
                  <c:v>2208.25</c:v>
                </c:pt>
                <c:pt idx="2012">
                  <c:v>2237.15</c:v>
                </c:pt>
                <c:pt idx="2013">
                  <c:v>2125.1999999999998</c:v>
                </c:pt>
                <c:pt idx="2014">
                  <c:v>2042.9</c:v>
                </c:pt>
                <c:pt idx="2015">
                  <c:v>1950.45</c:v>
                </c:pt>
                <c:pt idx="2016">
                  <c:v>1890.75</c:v>
                </c:pt>
                <c:pt idx="2017">
                  <c:v>2016.75</c:v>
                </c:pt>
                <c:pt idx="2018">
                  <c:v>2195.6999999999998</c:v>
                </c:pt>
                <c:pt idx="2019">
                  <c:v>2098.9499999999998</c:v>
                </c:pt>
                <c:pt idx="2020">
                  <c:v>2035.35</c:v>
                </c:pt>
                <c:pt idx="2021">
                  <c:v>2048.0500000000002</c:v>
                </c:pt>
                <c:pt idx="2022">
                  <c:v>2085.1</c:v>
                </c:pt>
                <c:pt idx="2023">
                  <c:v>2073.0500000000002</c:v>
                </c:pt>
                <c:pt idx="2024">
                  <c:v>2065.35</c:v>
                </c:pt>
                <c:pt idx="2025">
                  <c:v>2051.1999999999998</c:v>
                </c:pt>
                <c:pt idx="2026">
                  <c:v>2105.15</c:v>
                </c:pt>
                <c:pt idx="2027">
                  <c:v>2209.25</c:v>
                </c:pt>
                <c:pt idx="2028">
                  <c:v>2194.9</c:v>
                </c:pt>
                <c:pt idx="2029">
                  <c:v>2192.25</c:v>
                </c:pt>
                <c:pt idx="2030">
                  <c:v>2181.5500000000002</c:v>
                </c:pt>
                <c:pt idx="2031">
                  <c:v>2173.6999999999998</c:v>
                </c:pt>
                <c:pt idx="2032">
                  <c:v>2191.0500000000002</c:v>
                </c:pt>
                <c:pt idx="2033">
                  <c:v>2214.35</c:v>
                </c:pt>
                <c:pt idx="2034">
                  <c:v>2247.8000000000002</c:v>
                </c:pt>
                <c:pt idx="2035">
                  <c:v>2272.3000000000002</c:v>
                </c:pt>
                <c:pt idx="2036">
                  <c:v>2286.4499999999998</c:v>
                </c:pt>
                <c:pt idx="2037">
                  <c:v>2307.6999999999998</c:v>
                </c:pt>
                <c:pt idx="2038">
                  <c:v>2301.6</c:v>
                </c:pt>
                <c:pt idx="2039">
                  <c:v>2332.3000000000002</c:v>
                </c:pt>
                <c:pt idx="2040">
                  <c:v>2350.9499999999998</c:v>
                </c:pt>
                <c:pt idx="2041">
                  <c:v>2375.3000000000002</c:v>
                </c:pt>
                <c:pt idx="2042">
                  <c:v>2428.9499999999998</c:v>
                </c:pt>
                <c:pt idx="2043">
                  <c:v>2327.25</c:v>
                </c:pt>
                <c:pt idx="2044">
                  <c:v>2370.6</c:v>
                </c:pt>
                <c:pt idx="2045">
                  <c:v>2366.8000000000002</c:v>
                </c:pt>
                <c:pt idx="2046">
                  <c:v>2340.5</c:v>
                </c:pt>
                <c:pt idx="2047">
                  <c:v>2248</c:v>
                </c:pt>
                <c:pt idx="2048">
                  <c:v>2323.3000000000002</c:v>
                </c:pt>
                <c:pt idx="2049">
                  <c:v>2320.8000000000002</c:v>
                </c:pt>
                <c:pt idx="2050">
                  <c:v>2359.6999999999998</c:v>
                </c:pt>
                <c:pt idx="2051">
                  <c:v>2412.4</c:v>
                </c:pt>
                <c:pt idx="2052">
                  <c:v>2438</c:v>
                </c:pt>
                <c:pt idx="2053">
                  <c:v>2460.3000000000002</c:v>
                </c:pt>
                <c:pt idx="2054">
                  <c:v>2436.3000000000002</c:v>
                </c:pt>
                <c:pt idx="2055">
                  <c:v>2512</c:v>
                </c:pt>
                <c:pt idx="2056">
                  <c:v>2490.9</c:v>
                </c:pt>
                <c:pt idx="2057">
                  <c:v>2469.9</c:v>
                </c:pt>
                <c:pt idx="2058">
                  <c:v>2441.8000000000002</c:v>
                </c:pt>
                <c:pt idx="2059">
                  <c:v>2469.1999999999998</c:v>
                </c:pt>
                <c:pt idx="2060">
                  <c:v>2489.8000000000002</c:v>
                </c:pt>
                <c:pt idx="2061">
                  <c:v>2455.6999999999998</c:v>
                </c:pt>
                <c:pt idx="2062">
                  <c:v>2445.5</c:v>
                </c:pt>
                <c:pt idx="2063">
                  <c:v>2532.6</c:v>
                </c:pt>
                <c:pt idx="2064">
                  <c:v>2537.1999999999998</c:v>
                </c:pt>
                <c:pt idx="2065">
                  <c:v>2445.9</c:v>
                </c:pt>
                <c:pt idx="2066">
                  <c:v>2474.6999999999998</c:v>
                </c:pt>
                <c:pt idx="2067">
                  <c:v>2448.8000000000002</c:v>
                </c:pt>
                <c:pt idx="2068">
                  <c:v>2529.9</c:v>
                </c:pt>
                <c:pt idx="2069">
                  <c:v>2589.9</c:v>
                </c:pt>
                <c:pt idx="2070">
                  <c:v>2572.6999999999998</c:v>
                </c:pt>
                <c:pt idx="2071">
                  <c:v>2590.1</c:v>
                </c:pt>
                <c:pt idx="2072">
                  <c:v>2571.6</c:v>
                </c:pt>
                <c:pt idx="2073">
                  <c:v>2588.8000000000002</c:v>
                </c:pt>
                <c:pt idx="2074">
                  <c:v>2560.6999999999998</c:v>
                </c:pt>
                <c:pt idx="2075">
                  <c:v>2439.4</c:v>
                </c:pt>
                <c:pt idx="2076">
                  <c:v>2474.4</c:v>
                </c:pt>
                <c:pt idx="2077">
                  <c:v>2452.6</c:v>
                </c:pt>
                <c:pt idx="2078">
                  <c:v>2440</c:v>
                </c:pt>
                <c:pt idx="2079">
                  <c:v>2447.5</c:v>
                </c:pt>
                <c:pt idx="2080">
                  <c:v>2455.6999999999998</c:v>
                </c:pt>
                <c:pt idx="2081">
                  <c:v>2496.6999999999998</c:v>
                </c:pt>
                <c:pt idx="2082">
                  <c:v>2532.8000000000002</c:v>
                </c:pt>
                <c:pt idx="2083">
                  <c:v>2548.9</c:v>
                </c:pt>
                <c:pt idx="2084">
                  <c:v>2670.8</c:v>
                </c:pt>
                <c:pt idx="2085">
                  <c:v>2723.4</c:v>
                </c:pt>
                <c:pt idx="2086">
                  <c:v>2703.1</c:v>
                </c:pt>
                <c:pt idx="2087">
                  <c:v>2630.4</c:v>
                </c:pt>
                <c:pt idx="2088">
                  <c:v>2650</c:v>
                </c:pt>
                <c:pt idx="2089">
                  <c:v>2654.9</c:v>
                </c:pt>
                <c:pt idx="2090">
                  <c:v>2555.1</c:v>
                </c:pt>
                <c:pt idx="2091">
                  <c:v>2589.4</c:v>
                </c:pt>
                <c:pt idx="2092">
                  <c:v>2608</c:v>
                </c:pt>
                <c:pt idx="2093">
                  <c:v>2616.5</c:v>
                </c:pt>
                <c:pt idx="2094">
                  <c:v>2604</c:v>
                </c:pt>
                <c:pt idx="2095">
                  <c:v>2655.7</c:v>
                </c:pt>
                <c:pt idx="2096">
                  <c:v>2654.9</c:v>
                </c:pt>
                <c:pt idx="2097">
                  <c:v>2632.9</c:v>
                </c:pt>
                <c:pt idx="2098">
                  <c:v>2650.7</c:v>
                </c:pt>
                <c:pt idx="2099">
                  <c:v>2683.3</c:v>
                </c:pt>
                <c:pt idx="2100">
                  <c:v>2690.2</c:v>
                </c:pt>
                <c:pt idx="2101">
                  <c:v>2673.2</c:v>
                </c:pt>
                <c:pt idx="2102">
                  <c:v>2588.8000000000002</c:v>
                </c:pt>
                <c:pt idx="2103">
                  <c:v>2617.1999999999998</c:v>
                </c:pt>
                <c:pt idx="2104">
                  <c:v>2569.1999999999998</c:v>
                </c:pt>
                <c:pt idx="2105">
                  <c:v>2519</c:v>
                </c:pt>
                <c:pt idx="2106">
                  <c:v>2581.4</c:v>
                </c:pt>
                <c:pt idx="2107">
                  <c:v>2630.9</c:v>
                </c:pt>
                <c:pt idx="2108">
                  <c:v>2634.3</c:v>
                </c:pt>
                <c:pt idx="2109">
                  <c:v>2637.4</c:v>
                </c:pt>
                <c:pt idx="2110">
                  <c:v>2675.9</c:v>
                </c:pt>
                <c:pt idx="2111">
                  <c:v>2698.4</c:v>
                </c:pt>
                <c:pt idx="2112">
                  <c:v>2718.3</c:v>
                </c:pt>
                <c:pt idx="2113">
                  <c:v>2748.2</c:v>
                </c:pt>
                <c:pt idx="2114">
                  <c:v>2746.2</c:v>
                </c:pt>
                <c:pt idx="2115">
                  <c:v>2740</c:v>
                </c:pt>
                <c:pt idx="2116">
                  <c:v>2737.9</c:v>
                </c:pt>
                <c:pt idx="2117">
                  <c:v>2718.3</c:v>
                </c:pt>
                <c:pt idx="2118">
                  <c:v>2727.9</c:v>
                </c:pt>
                <c:pt idx="2119">
                  <c:v>2758.2</c:v>
                </c:pt>
                <c:pt idx="2120">
                  <c:v>2762.1</c:v>
                </c:pt>
                <c:pt idx="2121">
                  <c:v>2726.3</c:v>
                </c:pt>
                <c:pt idx="2122">
                  <c:v>2702.1</c:v>
                </c:pt>
                <c:pt idx="2123">
                  <c:v>2679.5</c:v>
                </c:pt>
                <c:pt idx="2124">
                  <c:v>2687.1</c:v>
                </c:pt>
                <c:pt idx="2125">
                  <c:v>2711.6</c:v>
                </c:pt>
                <c:pt idx="2126">
                  <c:v>2734.5</c:v>
                </c:pt>
                <c:pt idx="2127">
                  <c:v>2838.8</c:v>
                </c:pt>
                <c:pt idx="2128">
                  <c:v>2798.3</c:v>
                </c:pt>
                <c:pt idx="2129">
                  <c:v>2887.1</c:v>
                </c:pt>
                <c:pt idx="2130">
                  <c:v>2837.6</c:v>
                </c:pt>
                <c:pt idx="2131">
                  <c:v>2837</c:v>
                </c:pt>
                <c:pt idx="2132">
                  <c:v>2824.1</c:v>
                </c:pt>
                <c:pt idx="2133">
                  <c:v>2856.3</c:v>
                </c:pt>
                <c:pt idx="2134">
                  <c:v>2895.5</c:v>
                </c:pt>
                <c:pt idx="2135">
                  <c:v>2823.9</c:v>
                </c:pt>
                <c:pt idx="2136">
                  <c:v>2857.6</c:v>
                </c:pt>
                <c:pt idx="2137">
                  <c:v>2851.3</c:v>
                </c:pt>
                <c:pt idx="2138">
                  <c:v>2821.8</c:v>
                </c:pt>
                <c:pt idx="2139">
                  <c:v>2833.5</c:v>
                </c:pt>
                <c:pt idx="2140">
                  <c:v>2894.8</c:v>
                </c:pt>
                <c:pt idx="2141">
                  <c:v>2890.4</c:v>
                </c:pt>
                <c:pt idx="2142">
                  <c:v>2912.7</c:v>
                </c:pt>
                <c:pt idx="2143">
                  <c:v>2904.5</c:v>
                </c:pt>
                <c:pt idx="2144">
                  <c:v>2840</c:v>
                </c:pt>
                <c:pt idx="2145">
                  <c:v>2852.5</c:v>
                </c:pt>
                <c:pt idx="2146">
                  <c:v>2856.7</c:v>
                </c:pt>
                <c:pt idx="2147">
                  <c:v>2896.7</c:v>
                </c:pt>
                <c:pt idx="2148">
                  <c:v>2902.1</c:v>
                </c:pt>
                <c:pt idx="2149">
                  <c:v>2840.4</c:v>
                </c:pt>
                <c:pt idx="2150">
                  <c:v>2787.2</c:v>
                </c:pt>
                <c:pt idx="2151">
                  <c:v>2759.9</c:v>
                </c:pt>
                <c:pt idx="2152">
                  <c:v>2757.7</c:v>
                </c:pt>
                <c:pt idx="2153">
                  <c:v>2810</c:v>
                </c:pt>
                <c:pt idx="2154">
                  <c:v>2877</c:v>
                </c:pt>
                <c:pt idx="2155">
                  <c:v>2870.9</c:v>
                </c:pt>
                <c:pt idx="2156">
                  <c:v>2980.6</c:v>
                </c:pt>
                <c:pt idx="2157">
                  <c:v>2994.4</c:v>
                </c:pt>
                <c:pt idx="2158">
                  <c:v>3010.9</c:v>
                </c:pt>
                <c:pt idx="2159">
                  <c:v>3010.5</c:v>
                </c:pt>
                <c:pt idx="2160">
                  <c:v>3052.5</c:v>
                </c:pt>
                <c:pt idx="2161">
                  <c:v>3027.6</c:v>
                </c:pt>
                <c:pt idx="2162">
                  <c:v>2957.6</c:v>
                </c:pt>
                <c:pt idx="2163">
                  <c:v>2969.3</c:v>
                </c:pt>
                <c:pt idx="2164">
                  <c:v>2962.8</c:v>
                </c:pt>
                <c:pt idx="2165">
                  <c:v>2882.8</c:v>
                </c:pt>
                <c:pt idx="2166">
                  <c:v>2886.6</c:v>
                </c:pt>
                <c:pt idx="2167">
                  <c:v>2887.9</c:v>
                </c:pt>
                <c:pt idx="2168">
                  <c:v>2914.2</c:v>
                </c:pt>
                <c:pt idx="2169">
                  <c:v>2957.6</c:v>
                </c:pt>
                <c:pt idx="2170">
                  <c:v>2951.2</c:v>
                </c:pt>
                <c:pt idx="2171">
                  <c:v>2997.4</c:v>
                </c:pt>
                <c:pt idx="2172">
                  <c:v>2982.7</c:v>
                </c:pt>
                <c:pt idx="2173">
                  <c:v>2987.8</c:v>
                </c:pt>
                <c:pt idx="2174">
                  <c:v>2988.4</c:v>
                </c:pt>
                <c:pt idx="2175">
                  <c:v>2996.5</c:v>
                </c:pt>
                <c:pt idx="2176">
                  <c:v>2911.3</c:v>
                </c:pt>
                <c:pt idx="2177">
                  <c:v>2951.7</c:v>
                </c:pt>
                <c:pt idx="2178">
                  <c:v>2997.9</c:v>
                </c:pt>
                <c:pt idx="2179">
                  <c:v>3108.5</c:v>
                </c:pt>
                <c:pt idx="2180">
                  <c:v>3254.7</c:v>
                </c:pt>
                <c:pt idx="2181">
                  <c:v>3302.1</c:v>
                </c:pt>
                <c:pt idx="2182">
                  <c:v>3283.3</c:v>
                </c:pt>
                <c:pt idx="2183">
                  <c:v>3220</c:v>
                </c:pt>
                <c:pt idx="2184">
                  <c:v>3214</c:v>
                </c:pt>
                <c:pt idx="2185">
                  <c:v>3188.3</c:v>
                </c:pt>
                <c:pt idx="2186">
                  <c:v>3164.1</c:v>
                </c:pt>
                <c:pt idx="2187">
                  <c:v>3144.7</c:v>
                </c:pt>
                <c:pt idx="2188">
                  <c:v>3131.5</c:v>
                </c:pt>
                <c:pt idx="2189">
                  <c:v>3193.6</c:v>
                </c:pt>
                <c:pt idx="2190">
                  <c:v>3199.6</c:v>
                </c:pt>
                <c:pt idx="2191">
                  <c:v>3185.9</c:v>
                </c:pt>
                <c:pt idx="2192">
                  <c:v>3310.9</c:v>
                </c:pt>
                <c:pt idx="2193">
                  <c:v>3259.6</c:v>
                </c:pt>
                <c:pt idx="2194">
                  <c:v>3275.6</c:v>
                </c:pt>
                <c:pt idx="2195">
                  <c:v>3302.7</c:v>
                </c:pt>
                <c:pt idx="2196">
                  <c:v>3187.1</c:v>
                </c:pt>
                <c:pt idx="2197">
                  <c:v>3259.9</c:v>
                </c:pt>
                <c:pt idx="2198">
                  <c:v>3285.4</c:v>
                </c:pt>
                <c:pt idx="2199">
                  <c:v>3290.8</c:v>
                </c:pt>
                <c:pt idx="2200">
                  <c:v>3229.5</c:v>
                </c:pt>
                <c:pt idx="2201">
                  <c:v>3368</c:v>
                </c:pt>
                <c:pt idx="2202">
                  <c:v>3273.1</c:v>
                </c:pt>
                <c:pt idx="2203">
                  <c:v>3256.1</c:v>
                </c:pt>
                <c:pt idx="2204">
                  <c:v>3284.5</c:v>
                </c:pt>
                <c:pt idx="2205">
                  <c:v>3294</c:v>
                </c:pt>
                <c:pt idx="2206">
                  <c:v>3160.2</c:v>
                </c:pt>
                <c:pt idx="2207">
                  <c:v>3208.1</c:v>
                </c:pt>
                <c:pt idx="2208">
                  <c:v>3217</c:v>
                </c:pt>
                <c:pt idx="2209">
                  <c:v>3211.6</c:v>
                </c:pt>
                <c:pt idx="2210">
                  <c:v>3260.7</c:v>
                </c:pt>
                <c:pt idx="2211">
                  <c:v>3216</c:v>
                </c:pt>
                <c:pt idx="2212">
                  <c:v>3201.9</c:v>
                </c:pt>
                <c:pt idx="2213">
                  <c:v>3148.1</c:v>
                </c:pt>
                <c:pt idx="2214">
                  <c:v>3209.2</c:v>
                </c:pt>
                <c:pt idx="2215">
                  <c:v>3232.5</c:v>
                </c:pt>
                <c:pt idx="2216">
                  <c:v>3199.7</c:v>
                </c:pt>
                <c:pt idx="2217">
                  <c:v>3224.1</c:v>
                </c:pt>
                <c:pt idx="2218">
                  <c:v>3222.2</c:v>
                </c:pt>
                <c:pt idx="2219">
                  <c:v>3169.3</c:v>
                </c:pt>
                <c:pt idx="2220">
                  <c:v>3068.7</c:v>
                </c:pt>
                <c:pt idx="2221">
                  <c:v>3163.4</c:v>
                </c:pt>
                <c:pt idx="2222">
                  <c:v>3194.9</c:v>
                </c:pt>
                <c:pt idx="2223">
                  <c:v>3270.9</c:v>
                </c:pt>
                <c:pt idx="2224">
                  <c:v>3267.3</c:v>
                </c:pt>
                <c:pt idx="2225">
                  <c:v>3301.9</c:v>
                </c:pt>
                <c:pt idx="2226">
                  <c:v>3305.3</c:v>
                </c:pt>
                <c:pt idx="2227">
                  <c:v>3249.7</c:v>
                </c:pt>
                <c:pt idx="2228">
                  <c:v>3376</c:v>
                </c:pt>
                <c:pt idx="2229">
                  <c:v>3298.4</c:v>
                </c:pt>
                <c:pt idx="2230">
                  <c:v>3253.9</c:v>
                </c:pt>
                <c:pt idx="2231">
                  <c:v>3094.2</c:v>
                </c:pt>
                <c:pt idx="2232">
                  <c:v>3104.6</c:v>
                </c:pt>
                <c:pt idx="2233">
                  <c:v>3128.6</c:v>
                </c:pt>
                <c:pt idx="2234">
                  <c:v>3205</c:v>
                </c:pt>
                <c:pt idx="2235">
                  <c:v>3079.4</c:v>
                </c:pt>
                <c:pt idx="2236">
                  <c:v>2945.8</c:v>
                </c:pt>
                <c:pt idx="2237">
                  <c:v>2831.8</c:v>
                </c:pt>
                <c:pt idx="2238">
                  <c:v>2927.9</c:v>
                </c:pt>
                <c:pt idx="2239">
                  <c:v>2907.4</c:v>
                </c:pt>
                <c:pt idx="2240">
                  <c:v>2891.1</c:v>
                </c:pt>
                <c:pt idx="2241">
                  <c:v>2837.5</c:v>
                </c:pt>
                <c:pt idx="2242">
                  <c:v>2753.5</c:v>
                </c:pt>
                <c:pt idx="2243">
                  <c:v>2832.4</c:v>
                </c:pt>
                <c:pt idx="2244">
                  <c:v>2986.8</c:v>
                </c:pt>
                <c:pt idx="2245">
                  <c:v>2962</c:v>
                </c:pt>
                <c:pt idx="2246">
                  <c:v>2924</c:v>
                </c:pt>
                <c:pt idx="2247">
                  <c:v>2746.8</c:v>
                </c:pt>
                <c:pt idx="2248">
                  <c:v>2701.3</c:v>
                </c:pt>
                <c:pt idx="2249">
                  <c:v>2828.1</c:v>
                </c:pt>
                <c:pt idx="2250">
                  <c:v>2744.4</c:v>
                </c:pt>
                <c:pt idx="2251">
                  <c:v>2753.2</c:v>
                </c:pt>
                <c:pt idx="2252">
                  <c:v>2767.8</c:v>
                </c:pt>
                <c:pt idx="2253">
                  <c:v>2753.5</c:v>
                </c:pt>
                <c:pt idx="2254">
                  <c:v>2767.2</c:v>
                </c:pt>
                <c:pt idx="2255">
                  <c:v>2727.2</c:v>
                </c:pt>
                <c:pt idx="2256">
                  <c:v>2830.9</c:v>
                </c:pt>
                <c:pt idx="2257">
                  <c:v>2763.6</c:v>
                </c:pt>
                <c:pt idx="2258">
                  <c:v>2814.9</c:v>
                </c:pt>
                <c:pt idx="2259">
                  <c:v>2831.2</c:v>
                </c:pt>
                <c:pt idx="2260">
                  <c:v>2789.4</c:v>
                </c:pt>
                <c:pt idx="2261">
                  <c:v>2791.3</c:v>
                </c:pt>
                <c:pt idx="2262">
                  <c:v>2822.3</c:v>
                </c:pt>
                <c:pt idx="2263">
                  <c:v>2787.8</c:v>
                </c:pt>
                <c:pt idx="2264">
                  <c:v>2725.4</c:v>
                </c:pt>
                <c:pt idx="2265">
                  <c:v>2706.2</c:v>
                </c:pt>
                <c:pt idx="2266">
                  <c:v>2716</c:v>
                </c:pt>
                <c:pt idx="2267">
                  <c:v>2720.1</c:v>
                </c:pt>
                <c:pt idx="2268">
                  <c:v>2721.1</c:v>
                </c:pt>
                <c:pt idx="2269">
                  <c:v>2700.8</c:v>
                </c:pt>
                <c:pt idx="2270">
                  <c:v>2649.5</c:v>
                </c:pt>
                <c:pt idx="2271">
                  <c:v>2609</c:v>
                </c:pt>
                <c:pt idx="2272">
                  <c:v>2541.1999999999998</c:v>
                </c:pt>
                <c:pt idx="2273">
                  <c:v>2566.4</c:v>
                </c:pt>
                <c:pt idx="2274">
                  <c:v>2766.9</c:v>
                </c:pt>
                <c:pt idx="2275">
                  <c:v>2751.6</c:v>
                </c:pt>
                <c:pt idx="2276">
                  <c:v>2762.5</c:v>
                </c:pt>
                <c:pt idx="2277">
                  <c:v>2894</c:v>
                </c:pt>
                <c:pt idx="2278">
                  <c:v>2857.5</c:v>
                </c:pt>
                <c:pt idx="2279">
                  <c:v>2800.1</c:v>
                </c:pt>
                <c:pt idx="2280">
                  <c:v>2827.4</c:v>
                </c:pt>
                <c:pt idx="2281">
                  <c:v>2739.1</c:v>
                </c:pt>
                <c:pt idx="2282">
                  <c:v>2709.7</c:v>
                </c:pt>
                <c:pt idx="2283">
                  <c:v>2594</c:v>
                </c:pt>
                <c:pt idx="2284">
                  <c:v>2660.5</c:v>
                </c:pt>
                <c:pt idx="2285">
                  <c:v>2606.6</c:v>
                </c:pt>
                <c:pt idx="2286">
                  <c:v>2637.3</c:v>
                </c:pt>
                <c:pt idx="2287">
                  <c:v>2747</c:v>
                </c:pt>
                <c:pt idx="2288">
                  <c:v>2640.2</c:v>
                </c:pt>
                <c:pt idx="2289">
                  <c:v>2629.3</c:v>
                </c:pt>
                <c:pt idx="2290">
                  <c:v>2684</c:v>
                </c:pt>
                <c:pt idx="2291">
                  <c:v>2623.2</c:v>
                </c:pt>
                <c:pt idx="2292">
                  <c:v>2684.7</c:v>
                </c:pt>
                <c:pt idx="2293">
                  <c:v>2629</c:v>
                </c:pt>
                <c:pt idx="2294">
                  <c:v>2762.3</c:v>
                </c:pt>
                <c:pt idx="2295">
                  <c:v>2717.1</c:v>
                </c:pt>
                <c:pt idx="2296">
                  <c:v>2792.7</c:v>
                </c:pt>
                <c:pt idx="2297">
                  <c:v>2807.7</c:v>
                </c:pt>
                <c:pt idx="2298">
                  <c:v>2906.7</c:v>
                </c:pt>
                <c:pt idx="2299">
                  <c:v>3036.4</c:v>
                </c:pt>
                <c:pt idx="2300">
                  <c:v>3186.9</c:v>
                </c:pt>
                <c:pt idx="2301">
                  <c:v>3340.1</c:v>
                </c:pt>
                <c:pt idx="2302">
                  <c:v>3249.2</c:v>
                </c:pt>
                <c:pt idx="2303">
                  <c:v>3243</c:v>
                </c:pt>
                <c:pt idx="2304">
                  <c:v>3199.2</c:v>
                </c:pt>
                <c:pt idx="2305">
                  <c:v>3187.2</c:v>
                </c:pt>
                <c:pt idx="2306">
                  <c:v>3315.4</c:v>
                </c:pt>
                <c:pt idx="2307">
                  <c:v>3399.2</c:v>
                </c:pt>
                <c:pt idx="2308">
                  <c:v>3458.5</c:v>
                </c:pt>
                <c:pt idx="2309">
                  <c:v>3423.1</c:v>
                </c:pt>
                <c:pt idx="2310">
                  <c:v>3389.2</c:v>
                </c:pt>
                <c:pt idx="2311">
                  <c:v>3338.9</c:v>
                </c:pt>
                <c:pt idx="2312">
                  <c:v>3357.2</c:v>
                </c:pt>
                <c:pt idx="2313">
                  <c:v>3407</c:v>
                </c:pt>
                <c:pt idx="2314">
                  <c:v>3477.2</c:v>
                </c:pt>
                <c:pt idx="2315">
                  <c:v>3489.7</c:v>
                </c:pt>
                <c:pt idx="2316">
                  <c:v>3428.6</c:v>
                </c:pt>
                <c:pt idx="2317">
                  <c:v>3450.5</c:v>
                </c:pt>
                <c:pt idx="2318">
                  <c:v>3461</c:v>
                </c:pt>
                <c:pt idx="2319">
                  <c:v>3499.2</c:v>
                </c:pt>
                <c:pt idx="2320">
                  <c:v>3471.4</c:v>
                </c:pt>
                <c:pt idx="2321">
                  <c:v>3599.9</c:v>
                </c:pt>
                <c:pt idx="2322">
                  <c:v>3565.9</c:v>
                </c:pt>
                <c:pt idx="2323">
                  <c:v>3571.9</c:v>
                </c:pt>
                <c:pt idx="2324">
                  <c:v>3561.1</c:v>
                </c:pt>
                <c:pt idx="2325">
                  <c:v>3539.4</c:v>
                </c:pt>
                <c:pt idx="2326">
                  <c:v>3578.4</c:v>
                </c:pt>
                <c:pt idx="2327">
                  <c:v>3439.3</c:v>
                </c:pt>
                <c:pt idx="2328">
                  <c:v>3518.6</c:v>
                </c:pt>
                <c:pt idx="2329">
                  <c:v>3506.1</c:v>
                </c:pt>
                <c:pt idx="2330">
                  <c:v>3487.5</c:v>
                </c:pt>
                <c:pt idx="2331">
                  <c:v>3464.1</c:v>
                </c:pt>
                <c:pt idx="2332">
                  <c:v>3502.4</c:v>
                </c:pt>
                <c:pt idx="2333">
                  <c:v>3490.7</c:v>
                </c:pt>
                <c:pt idx="2334">
                  <c:v>3484.9</c:v>
                </c:pt>
                <c:pt idx="2335">
                  <c:v>3500.7</c:v>
                </c:pt>
                <c:pt idx="2336">
                  <c:v>3477.1</c:v>
                </c:pt>
                <c:pt idx="2337">
                  <c:v>3449.9</c:v>
                </c:pt>
                <c:pt idx="2338">
                  <c:v>3541.7</c:v>
                </c:pt>
                <c:pt idx="2339">
                  <c:v>3592</c:v>
                </c:pt>
                <c:pt idx="2340">
                  <c:v>3578.7</c:v>
                </c:pt>
                <c:pt idx="2341">
                  <c:v>3572.2</c:v>
                </c:pt>
                <c:pt idx="2342">
                  <c:v>3690</c:v>
                </c:pt>
                <c:pt idx="2343">
                  <c:v>3769.2</c:v>
                </c:pt>
                <c:pt idx="2344">
                  <c:v>3778.6</c:v>
                </c:pt>
                <c:pt idx="2345">
                  <c:v>3718.9</c:v>
                </c:pt>
                <c:pt idx="2346">
                  <c:v>3757.7</c:v>
                </c:pt>
                <c:pt idx="2347">
                  <c:v>3829.8</c:v>
                </c:pt>
                <c:pt idx="2348">
                  <c:v>3876.9</c:v>
                </c:pt>
                <c:pt idx="2349">
                  <c:v>3945.5</c:v>
                </c:pt>
                <c:pt idx="2350">
                  <c:v>3952.6</c:v>
                </c:pt>
                <c:pt idx="2351">
                  <c:v>3972.4</c:v>
                </c:pt>
                <c:pt idx="2352">
                  <c:v>3892.3</c:v>
                </c:pt>
                <c:pt idx="2353">
                  <c:v>4106.7</c:v>
                </c:pt>
                <c:pt idx="2354">
                  <c:v>4098.6000000000004</c:v>
                </c:pt>
                <c:pt idx="2355">
                  <c:v>4077.6</c:v>
                </c:pt>
                <c:pt idx="2356">
                  <c:v>4089</c:v>
                </c:pt>
                <c:pt idx="2357">
                  <c:v>4073.7</c:v>
                </c:pt>
                <c:pt idx="2358">
                  <c:v>4045.4</c:v>
                </c:pt>
                <c:pt idx="2359">
                  <c:v>4051.2</c:v>
                </c:pt>
                <c:pt idx="2360">
                  <c:v>4090</c:v>
                </c:pt>
                <c:pt idx="2361">
                  <c:v>4106</c:v>
                </c:pt>
                <c:pt idx="2362">
                  <c:v>4097.8999999999996</c:v>
                </c:pt>
                <c:pt idx="2363">
                  <c:v>4132.3999999999996</c:v>
                </c:pt>
                <c:pt idx="2364">
                  <c:v>4088.4</c:v>
                </c:pt>
                <c:pt idx="2365">
                  <c:v>4147.5</c:v>
                </c:pt>
                <c:pt idx="2366">
                  <c:v>4065.3</c:v>
                </c:pt>
                <c:pt idx="2367">
                  <c:v>4088.7</c:v>
                </c:pt>
              </c:numCache>
            </c:numRef>
          </c:val>
          <c:smooth val="0"/>
          <c:extLst xmlns:c16r2="http://schemas.microsoft.com/office/drawing/2015/06/chart">
            <c:ext xmlns:c16="http://schemas.microsoft.com/office/drawing/2014/chart" uri="{C3380CC4-5D6E-409C-BE32-E72D297353CC}">
              <c16:uniqueId val="{00000000-0C7E-4F4C-9140-06464404BD72}"/>
            </c:ext>
          </c:extLst>
        </c:ser>
        <c:dLbls>
          <c:showLegendKey val="0"/>
          <c:showVal val="0"/>
          <c:showCatName val="0"/>
          <c:showSerName val="0"/>
          <c:showPercent val="0"/>
          <c:showBubbleSize val="0"/>
        </c:dLbls>
        <c:smooth val="0"/>
        <c:axId val="2019963808"/>
        <c:axId val="2019960000"/>
      </c:lineChart>
      <c:dateAx>
        <c:axId val="2019963808"/>
        <c:scaling>
          <c:orientation val="minMax"/>
        </c:scaling>
        <c:delete val="0"/>
        <c:axPos val="b"/>
        <c:numFmt formatCode="yy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2019960000"/>
        <c:crosses val="autoZero"/>
        <c:auto val="1"/>
        <c:lblOffset val="100"/>
        <c:baseTimeUnit val="days"/>
        <c:majorUnit val="1"/>
        <c:majorTimeUnit val="years"/>
      </c:dateAx>
      <c:valAx>
        <c:axId val="2019960000"/>
        <c:scaling>
          <c:orientation val="minMax"/>
          <c:max val="4200"/>
        </c:scaling>
        <c:delete val="0"/>
        <c:axPos val="l"/>
        <c:majorGridlines>
          <c:spPr>
            <a:ln w="9525" cap="flat" cmpd="sng" algn="ctr">
              <a:solidFill>
                <a:schemeClr val="tx1">
                  <a:alpha val="10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2019963808"/>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600" b="1" i="0" u="none" strike="noStrike" kern="1200" spc="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lineChart>
        <c:grouping val="standard"/>
        <c:varyColors val="0"/>
        <c:ser>
          <c:idx val="0"/>
          <c:order val="0"/>
          <c:tx>
            <c:strRef>
              <c:f>'Success Stories 1'!$C$1</c:f>
              <c:strCache>
                <c:ptCount val="1"/>
                <c:pt idx="0">
                  <c:v>KEI Industries</c:v>
                </c:pt>
              </c:strCache>
            </c:strRef>
          </c:tx>
          <c:spPr>
            <a:ln w="12700" cap="rnd">
              <a:solidFill>
                <a:schemeClr val="tx1"/>
              </a:solidFill>
              <a:round/>
            </a:ln>
            <a:effectLst/>
          </c:spPr>
          <c:marker>
            <c:symbol val="none"/>
          </c:marker>
          <c:cat>
            <c:numRef>
              <c:f>'Success Stories 1'!$A$2:$A$2236</c:f>
              <c:numCache>
                <c:formatCode>m/d/yyyy</c:formatCode>
                <c:ptCount val="2235"/>
                <c:pt idx="0">
                  <c:v>42737</c:v>
                </c:pt>
                <c:pt idx="1">
                  <c:v>42738</c:v>
                </c:pt>
                <c:pt idx="2">
                  <c:v>42739</c:v>
                </c:pt>
                <c:pt idx="3">
                  <c:v>42740</c:v>
                </c:pt>
                <c:pt idx="4">
                  <c:v>42741</c:v>
                </c:pt>
                <c:pt idx="5">
                  <c:v>42744</c:v>
                </c:pt>
                <c:pt idx="6">
                  <c:v>42745</c:v>
                </c:pt>
                <c:pt idx="7">
                  <c:v>42746</c:v>
                </c:pt>
                <c:pt idx="8">
                  <c:v>42747</c:v>
                </c:pt>
                <c:pt idx="9">
                  <c:v>42748</c:v>
                </c:pt>
                <c:pt idx="10">
                  <c:v>42751</c:v>
                </c:pt>
                <c:pt idx="11">
                  <c:v>42752</c:v>
                </c:pt>
                <c:pt idx="12">
                  <c:v>42753</c:v>
                </c:pt>
                <c:pt idx="13">
                  <c:v>42754</c:v>
                </c:pt>
                <c:pt idx="14">
                  <c:v>42755</c:v>
                </c:pt>
                <c:pt idx="15">
                  <c:v>42758</c:v>
                </c:pt>
                <c:pt idx="16">
                  <c:v>42759</c:v>
                </c:pt>
                <c:pt idx="17">
                  <c:v>42760</c:v>
                </c:pt>
                <c:pt idx="18">
                  <c:v>42762</c:v>
                </c:pt>
                <c:pt idx="19">
                  <c:v>42765</c:v>
                </c:pt>
                <c:pt idx="20">
                  <c:v>42766</c:v>
                </c:pt>
                <c:pt idx="21">
                  <c:v>42767</c:v>
                </c:pt>
                <c:pt idx="22">
                  <c:v>42768</c:v>
                </c:pt>
                <c:pt idx="23">
                  <c:v>42769</c:v>
                </c:pt>
                <c:pt idx="24">
                  <c:v>42772</c:v>
                </c:pt>
                <c:pt idx="25">
                  <c:v>42773</c:v>
                </c:pt>
                <c:pt idx="26">
                  <c:v>42774</c:v>
                </c:pt>
                <c:pt idx="27">
                  <c:v>42775</c:v>
                </c:pt>
                <c:pt idx="28">
                  <c:v>42776</c:v>
                </c:pt>
                <c:pt idx="29">
                  <c:v>42779</c:v>
                </c:pt>
                <c:pt idx="30">
                  <c:v>42780</c:v>
                </c:pt>
                <c:pt idx="31">
                  <c:v>42781</c:v>
                </c:pt>
                <c:pt idx="32">
                  <c:v>42782</c:v>
                </c:pt>
                <c:pt idx="33">
                  <c:v>42783</c:v>
                </c:pt>
                <c:pt idx="34">
                  <c:v>42786</c:v>
                </c:pt>
                <c:pt idx="35">
                  <c:v>42787</c:v>
                </c:pt>
                <c:pt idx="36">
                  <c:v>42788</c:v>
                </c:pt>
                <c:pt idx="37">
                  <c:v>42789</c:v>
                </c:pt>
                <c:pt idx="38">
                  <c:v>42793</c:v>
                </c:pt>
                <c:pt idx="39">
                  <c:v>42794</c:v>
                </c:pt>
                <c:pt idx="40">
                  <c:v>42795</c:v>
                </c:pt>
                <c:pt idx="41">
                  <c:v>42796</c:v>
                </c:pt>
                <c:pt idx="42">
                  <c:v>42797</c:v>
                </c:pt>
                <c:pt idx="43">
                  <c:v>42800</c:v>
                </c:pt>
                <c:pt idx="44">
                  <c:v>42801</c:v>
                </c:pt>
                <c:pt idx="45">
                  <c:v>42802</c:v>
                </c:pt>
                <c:pt idx="46">
                  <c:v>42803</c:v>
                </c:pt>
                <c:pt idx="47">
                  <c:v>42804</c:v>
                </c:pt>
                <c:pt idx="48">
                  <c:v>42808</c:v>
                </c:pt>
                <c:pt idx="49">
                  <c:v>42809</c:v>
                </c:pt>
                <c:pt idx="50">
                  <c:v>42810</c:v>
                </c:pt>
                <c:pt idx="51">
                  <c:v>42811</c:v>
                </c:pt>
                <c:pt idx="52">
                  <c:v>42814</c:v>
                </c:pt>
                <c:pt idx="53">
                  <c:v>42815</c:v>
                </c:pt>
                <c:pt idx="54">
                  <c:v>42816</c:v>
                </c:pt>
                <c:pt idx="55">
                  <c:v>42817</c:v>
                </c:pt>
                <c:pt idx="56">
                  <c:v>42818</c:v>
                </c:pt>
                <c:pt idx="57">
                  <c:v>42821</c:v>
                </c:pt>
                <c:pt idx="58">
                  <c:v>42822</c:v>
                </c:pt>
                <c:pt idx="59">
                  <c:v>42823</c:v>
                </c:pt>
                <c:pt idx="60">
                  <c:v>42824</c:v>
                </c:pt>
                <c:pt idx="61">
                  <c:v>42825</c:v>
                </c:pt>
                <c:pt idx="62">
                  <c:v>42828</c:v>
                </c:pt>
                <c:pt idx="63">
                  <c:v>42830</c:v>
                </c:pt>
                <c:pt idx="64">
                  <c:v>42831</c:v>
                </c:pt>
                <c:pt idx="65">
                  <c:v>42832</c:v>
                </c:pt>
                <c:pt idx="66">
                  <c:v>42835</c:v>
                </c:pt>
                <c:pt idx="67">
                  <c:v>42836</c:v>
                </c:pt>
                <c:pt idx="68">
                  <c:v>42837</c:v>
                </c:pt>
                <c:pt idx="69">
                  <c:v>42838</c:v>
                </c:pt>
                <c:pt idx="70">
                  <c:v>42842</c:v>
                </c:pt>
                <c:pt idx="71">
                  <c:v>42843</c:v>
                </c:pt>
                <c:pt idx="72">
                  <c:v>42844</c:v>
                </c:pt>
                <c:pt idx="73">
                  <c:v>42845</c:v>
                </c:pt>
                <c:pt idx="74">
                  <c:v>42846</c:v>
                </c:pt>
                <c:pt idx="75">
                  <c:v>42849</c:v>
                </c:pt>
                <c:pt idx="76">
                  <c:v>42850</c:v>
                </c:pt>
                <c:pt idx="77">
                  <c:v>42851</c:v>
                </c:pt>
                <c:pt idx="78">
                  <c:v>42852</c:v>
                </c:pt>
                <c:pt idx="79">
                  <c:v>42853</c:v>
                </c:pt>
                <c:pt idx="80">
                  <c:v>42857</c:v>
                </c:pt>
                <c:pt idx="81">
                  <c:v>42858</c:v>
                </c:pt>
                <c:pt idx="82">
                  <c:v>42859</c:v>
                </c:pt>
                <c:pt idx="83">
                  <c:v>42860</c:v>
                </c:pt>
                <c:pt idx="84">
                  <c:v>42863</c:v>
                </c:pt>
                <c:pt idx="85">
                  <c:v>42864</c:v>
                </c:pt>
                <c:pt idx="86">
                  <c:v>42865</c:v>
                </c:pt>
                <c:pt idx="87">
                  <c:v>42866</c:v>
                </c:pt>
                <c:pt idx="88">
                  <c:v>42867</c:v>
                </c:pt>
                <c:pt idx="89">
                  <c:v>42870</c:v>
                </c:pt>
                <c:pt idx="90">
                  <c:v>42871</c:v>
                </c:pt>
                <c:pt idx="91">
                  <c:v>42872</c:v>
                </c:pt>
                <c:pt idx="92">
                  <c:v>42873</c:v>
                </c:pt>
                <c:pt idx="93">
                  <c:v>42874</c:v>
                </c:pt>
                <c:pt idx="94">
                  <c:v>42877</c:v>
                </c:pt>
                <c:pt idx="95">
                  <c:v>42878</c:v>
                </c:pt>
                <c:pt idx="96">
                  <c:v>42879</c:v>
                </c:pt>
                <c:pt idx="97">
                  <c:v>42880</c:v>
                </c:pt>
                <c:pt idx="98">
                  <c:v>42881</c:v>
                </c:pt>
                <c:pt idx="99">
                  <c:v>42884</c:v>
                </c:pt>
                <c:pt idx="100">
                  <c:v>42885</c:v>
                </c:pt>
                <c:pt idx="101">
                  <c:v>42886</c:v>
                </c:pt>
                <c:pt idx="102">
                  <c:v>42887</c:v>
                </c:pt>
                <c:pt idx="103">
                  <c:v>42888</c:v>
                </c:pt>
                <c:pt idx="104">
                  <c:v>42891</c:v>
                </c:pt>
                <c:pt idx="105">
                  <c:v>42892</c:v>
                </c:pt>
                <c:pt idx="106">
                  <c:v>42893</c:v>
                </c:pt>
                <c:pt idx="107">
                  <c:v>42894</c:v>
                </c:pt>
                <c:pt idx="108">
                  <c:v>42895</c:v>
                </c:pt>
                <c:pt idx="109">
                  <c:v>42898</c:v>
                </c:pt>
                <c:pt idx="110">
                  <c:v>42899</c:v>
                </c:pt>
                <c:pt idx="111">
                  <c:v>42900</c:v>
                </c:pt>
                <c:pt idx="112">
                  <c:v>42901</c:v>
                </c:pt>
                <c:pt idx="113">
                  <c:v>42902</c:v>
                </c:pt>
                <c:pt idx="114">
                  <c:v>42905</c:v>
                </c:pt>
                <c:pt idx="115">
                  <c:v>42906</c:v>
                </c:pt>
                <c:pt idx="116">
                  <c:v>42907</c:v>
                </c:pt>
                <c:pt idx="117">
                  <c:v>42908</c:v>
                </c:pt>
                <c:pt idx="118">
                  <c:v>42909</c:v>
                </c:pt>
                <c:pt idx="119">
                  <c:v>42913</c:v>
                </c:pt>
                <c:pt idx="120">
                  <c:v>42914</c:v>
                </c:pt>
                <c:pt idx="121">
                  <c:v>42915</c:v>
                </c:pt>
                <c:pt idx="122">
                  <c:v>42916</c:v>
                </c:pt>
                <c:pt idx="123">
                  <c:v>42919</c:v>
                </c:pt>
                <c:pt idx="124">
                  <c:v>42920</c:v>
                </c:pt>
                <c:pt idx="125">
                  <c:v>42921</c:v>
                </c:pt>
                <c:pt idx="126">
                  <c:v>42922</c:v>
                </c:pt>
                <c:pt idx="127">
                  <c:v>42923</c:v>
                </c:pt>
                <c:pt idx="128">
                  <c:v>42926</c:v>
                </c:pt>
                <c:pt idx="129">
                  <c:v>42927</c:v>
                </c:pt>
                <c:pt idx="130">
                  <c:v>42928</c:v>
                </c:pt>
                <c:pt idx="131">
                  <c:v>42929</c:v>
                </c:pt>
                <c:pt idx="132">
                  <c:v>42930</c:v>
                </c:pt>
                <c:pt idx="133">
                  <c:v>42933</c:v>
                </c:pt>
                <c:pt idx="134">
                  <c:v>42934</c:v>
                </c:pt>
                <c:pt idx="135">
                  <c:v>42935</c:v>
                </c:pt>
                <c:pt idx="136">
                  <c:v>42936</c:v>
                </c:pt>
                <c:pt idx="137">
                  <c:v>42937</c:v>
                </c:pt>
                <c:pt idx="138">
                  <c:v>42940</c:v>
                </c:pt>
                <c:pt idx="139">
                  <c:v>42941</c:v>
                </c:pt>
                <c:pt idx="140">
                  <c:v>42942</c:v>
                </c:pt>
                <c:pt idx="141">
                  <c:v>42943</c:v>
                </c:pt>
                <c:pt idx="142">
                  <c:v>42944</c:v>
                </c:pt>
                <c:pt idx="143">
                  <c:v>42947</c:v>
                </c:pt>
                <c:pt idx="144">
                  <c:v>42948</c:v>
                </c:pt>
                <c:pt idx="145">
                  <c:v>42949</c:v>
                </c:pt>
                <c:pt idx="146">
                  <c:v>42950</c:v>
                </c:pt>
                <c:pt idx="147">
                  <c:v>42951</c:v>
                </c:pt>
                <c:pt idx="148">
                  <c:v>42954</c:v>
                </c:pt>
                <c:pt idx="149">
                  <c:v>42955</c:v>
                </c:pt>
                <c:pt idx="150">
                  <c:v>42956</c:v>
                </c:pt>
                <c:pt idx="151">
                  <c:v>42957</c:v>
                </c:pt>
                <c:pt idx="152">
                  <c:v>42958</c:v>
                </c:pt>
                <c:pt idx="153">
                  <c:v>42961</c:v>
                </c:pt>
                <c:pt idx="154">
                  <c:v>42963</c:v>
                </c:pt>
                <c:pt idx="155">
                  <c:v>42964</c:v>
                </c:pt>
                <c:pt idx="156">
                  <c:v>42965</c:v>
                </c:pt>
                <c:pt idx="157">
                  <c:v>42968</c:v>
                </c:pt>
                <c:pt idx="158">
                  <c:v>42969</c:v>
                </c:pt>
                <c:pt idx="159">
                  <c:v>42970</c:v>
                </c:pt>
                <c:pt idx="160">
                  <c:v>42971</c:v>
                </c:pt>
                <c:pt idx="161">
                  <c:v>42975</c:v>
                </c:pt>
                <c:pt idx="162">
                  <c:v>42976</c:v>
                </c:pt>
                <c:pt idx="163">
                  <c:v>42977</c:v>
                </c:pt>
                <c:pt idx="164">
                  <c:v>42978</c:v>
                </c:pt>
                <c:pt idx="165">
                  <c:v>42979</c:v>
                </c:pt>
                <c:pt idx="166">
                  <c:v>42982</c:v>
                </c:pt>
                <c:pt idx="167">
                  <c:v>42983</c:v>
                </c:pt>
                <c:pt idx="168">
                  <c:v>42984</c:v>
                </c:pt>
                <c:pt idx="169">
                  <c:v>42985</c:v>
                </c:pt>
                <c:pt idx="170">
                  <c:v>42986</c:v>
                </c:pt>
                <c:pt idx="171">
                  <c:v>42989</c:v>
                </c:pt>
                <c:pt idx="172">
                  <c:v>42990</c:v>
                </c:pt>
                <c:pt idx="173">
                  <c:v>42991</c:v>
                </c:pt>
                <c:pt idx="174">
                  <c:v>42992</c:v>
                </c:pt>
                <c:pt idx="175">
                  <c:v>42993</c:v>
                </c:pt>
                <c:pt idx="176">
                  <c:v>42996</c:v>
                </c:pt>
                <c:pt idx="177">
                  <c:v>42997</c:v>
                </c:pt>
                <c:pt idx="178">
                  <c:v>42998</c:v>
                </c:pt>
                <c:pt idx="179">
                  <c:v>42999</c:v>
                </c:pt>
                <c:pt idx="180">
                  <c:v>43000</c:v>
                </c:pt>
                <c:pt idx="181">
                  <c:v>43003</c:v>
                </c:pt>
                <c:pt idx="182">
                  <c:v>43004</c:v>
                </c:pt>
                <c:pt idx="183">
                  <c:v>43005</c:v>
                </c:pt>
                <c:pt idx="184">
                  <c:v>43006</c:v>
                </c:pt>
                <c:pt idx="185">
                  <c:v>43007</c:v>
                </c:pt>
                <c:pt idx="186">
                  <c:v>43011</c:v>
                </c:pt>
                <c:pt idx="187">
                  <c:v>43012</c:v>
                </c:pt>
                <c:pt idx="188">
                  <c:v>43013</c:v>
                </c:pt>
                <c:pt idx="189">
                  <c:v>43014</c:v>
                </c:pt>
                <c:pt idx="190">
                  <c:v>43017</c:v>
                </c:pt>
                <c:pt idx="191">
                  <c:v>43018</c:v>
                </c:pt>
                <c:pt idx="192">
                  <c:v>43019</c:v>
                </c:pt>
                <c:pt idx="193">
                  <c:v>43020</c:v>
                </c:pt>
                <c:pt idx="194">
                  <c:v>43021</c:v>
                </c:pt>
                <c:pt idx="195">
                  <c:v>43024</c:v>
                </c:pt>
                <c:pt idx="196">
                  <c:v>43025</c:v>
                </c:pt>
                <c:pt idx="197">
                  <c:v>43026</c:v>
                </c:pt>
                <c:pt idx="198">
                  <c:v>43027</c:v>
                </c:pt>
                <c:pt idx="199">
                  <c:v>43031</c:v>
                </c:pt>
                <c:pt idx="200">
                  <c:v>43032</c:v>
                </c:pt>
                <c:pt idx="201">
                  <c:v>43033</c:v>
                </c:pt>
                <c:pt idx="202">
                  <c:v>43034</c:v>
                </c:pt>
                <c:pt idx="203">
                  <c:v>43035</c:v>
                </c:pt>
                <c:pt idx="204">
                  <c:v>43038</c:v>
                </c:pt>
                <c:pt idx="205">
                  <c:v>43039</c:v>
                </c:pt>
                <c:pt idx="206">
                  <c:v>43040</c:v>
                </c:pt>
                <c:pt idx="207">
                  <c:v>43041</c:v>
                </c:pt>
                <c:pt idx="208">
                  <c:v>43042</c:v>
                </c:pt>
                <c:pt idx="209">
                  <c:v>43045</c:v>
                </c:pt>
                <c:pt idx="210">
                  <c:v>43046</c:v>
                </c:pt>
                <c:pt idx="211">
                  <c:v>43047</c:v>
                </c:pt>
                <c:pt idx="212">
                  <c:v>43048</c:v>
                </c:pt>
                <c:pt idx="213">
                  <c:v>43049</c:v>
                </c:pt>
                <c:pt idx="214">
                  <c:v>43052</c:v>
                </c:pt>
                <c:pt idx="215">
                  <c:v>43053</c:v>
                </c:pt>
                <c:pt idx="216">
                  <c:v>43054</c:v>
                </c:pt>
                <c:pt idx="217">
                  <c:v>43055</c:v>
                </c:pt>
                <c:pt idx="218">
                  <c:v>43056</c:v>
                </c:pt>
                <c:pt idx="219">
                  <c:v>43059</c:v>
                </c:pt>
                <c:pt idx="220">
                  <c:v>43060</c:v>
                </c:pt>
                <c:pt idx="221">
                  <c:v>43061</c:v>
                </c:pt>
                <c:pt idx="222">
                  <c:v>43062</c:v>
                </c:pt>
                <c:pt idx="223">
                  <c:v>43063</c:v>
                </c:pt>
                <c:pt idx="224">
                  <c:v>43066</c:v>
                </c:pt>
                <c:pt idx="225">
                  <c:v>43067</c:v>
                </c:pt>
                <c:pt idx="226">
                  <c:v>43068</c:v>
                </c:pt>
                <c:pt idx="227">
                  <c:v>43069</c:v>
                </c:pt>
                <c:pt idx="228">
                  <c:v>43070</c:v>
                </c:pt>
                <c:pt idx="229">
                  <c:v>43073</c:v>
                </c:pt>
                <c:pt idx="230">
                  <c:v>43074</c:v>
                </c:pt>
                <c:pt idx="231">
                  <c:v>43075</c:v>
                </c:pt>
                <c:pt idx="232">
                  <c:v>43076</c:v>
                </c:pt>
                <c:pt idx="233">
                  <c:v>43077</c:v>
                </c:pt>
                <c:pt idx="234">
                  <c:v>43080</c:v>
                </c:pt>
                <c:pt idx="235">
                  <c:v>43081</c:v>
                </c:pt>
                <c:pt idx="236">
                  <c:v>43082</c:v>
                </c:pt>
                <c:pt idx="237">
                  <c:v>43083</c:v>
                </c:pt>
                <c:pt idx="238">
                  <c:v>43084</c:v>
                </c:pt>
                <c:pt idx="239">
                  <c:v>43087</c:v>
                </c:pt>
                <c:pt idx="240">
                  <c:v>43088</c:v>
                </c:pt>
                <c:pt idx="241">
                  <c:v>43089</c:v>
                </c:pt>
                <c:pt idx="242">
                  <c:v>43090</c:v>
                </c:pt>
                <c:pt idx="243">
                  <c:v>43091</c:v>
                </c:pt>
                <c:pt idx="244">
                  <c:v>43095</c:v>
                </c:pt>
                <c:pt idx="245">
                  <c:v>43096</c:v>
                </c:pt>
                <c:pt idx="246">
                  <c:v>43097</c:v>
                </c:pt>
                <c:pt idx="247">
                  <c:v>43098</c:v>
                </c:pt>
                <c:pt idx="248">
                  <c:v>43101</c:v>
                </c:pt>
                <c:pt idx="249">
                  <c:v>43102</c:v>
                </c:pt>
                <c:pt idx="250">
                  <c:v>43103</c:v>
                </c:pt>
                <c:pt idx="251">
                  <c:v>43104</c:v>
                </c:pt>
                <c:pt idx="252">
                  <c:v>43105</c:v>
                </c:pt>
                <c:pt idx="253">
                  <c:v>43108</c:v>
                </c:pt>
                <c:pt idx="254">
                  <c:v>43109</c:v>
                </c:pt>
                <c:pt idx="255">
                  <c:v>43110</c:v>
                </c:pt>
                <c:pt idx="256">
                  <c:v>43111</c:v>
                </c:pt>
                <c:pt idx="257">
                  <c:v>43112</c:v>
                </c:pt>
                <c:pt idx="258">
                  <c:v>43115</c:v>
                </c:pt>
                <c:pt idx="259">
                  <c:v>43116</c:v>
                </c:pt>
                <c:pt idx="260">
                  <c:v>43117</c:v>
                </c:pt>
                <c:pt idx="261">
                  <c:v>43118</c:v>
                </c:pt>
                <c:pt idx="262">
                  <c:v>43119</c:v>
                </c:pt>
                <c:pt idx="263">
                  <c:v>43122</c:v>
                </c:pt>
                <c:pt idx="264">
                  <c:v>43123</c:v>
                </c:pt>
                <c:pt idx="265">
                  <c:v>43124</c:v>
                </c:pt>
                <c:pt idx="266">
                  <c:v>43125</c:v>
                </c:pt>
                <c:pt idx="267">
                  <c:v>43129</c:v>
                </c:pt>
                <c:pt idx="268">
                  <c:v>43130</c:v>
                </c:pt>
                <c:pt idx="269">
                  <c:v>43131</c:v>
                </c:pt>
                <c:pt idx="270">
                  <c:v>43132</c:v>
                </c:pt>
                <c:pt idx="271">
                  <c:v>43133</c:v>
                </c:pt>
                <c:pt idx="272">
                  <c:v>43136</c:v>
                </c:pt>
                <c:pt idx="273">
                  <c:v>43137</c:v>
                </c:pt>
                <c:pt idx="274">
                  <c:v>43138</c:v>
                </c:pt>
                <c:pt idx="275">
                  <c:v>43139</c:v>
                </c:pt>
                <c:pt idx="276">
                  <c:v>43140</c:v>
                </c:pt>
                <c:pt idx="277">
                  <c:v>43143</c:v>
                </c:pt>
                <c:pt idx="278">
                  <c:v>43145</c:v>
                </c:pt>
                <c:pt idx="279">
                  <c:v>43146</c:v>
                </c:pt>
                <c:pt idx="280">
                  <c:v>43147</c:v>
                </c:pt>
                <c:pt idx="281">
                  <c:v>43150</c:v>
                </c:pt>
                <c:pt idx="282">
                  <c:v>43151</c:v>
                </c:pt>
                <c:pt idx="283">
                  <c:v>43152</c:v>
                </c:pt>
                <c:pt idx="284">
                  <c:v>43153</c:v>
                </c:pt>
                <c:pt idx="285">
                  <c:v>43154</c:v>
                </c:pt>
                <c:pt idx="286">
                  <c:v>43157</c:v>
                </c:pt>
                <c:pt idx="287">
                  <c:v>43158</c:v>
                </c:pt>
                <c:pt idx="288">
                  <c:v>43159</c:v>
                </c:pt>
                <c:pt idx="289">
                  <c:v>43160</c:v>
                </c:pt>
                <c:pt idx="290">
                  <c:v>43164</c:v>
                </c:pt>
                <c:pt idx="291">
                  <c:v>43165</c:v>
                </c:pt>
                <c:pt idx="292">
                  <c:v>43166</c:v>
                </c:pt>
                <c:pt idx="293">
                  <c:v>43167</c:v>
                </c:pt>
                <c:pt idx="294">
                  <c:v>43168</c:v>
                </c:pt>
                <c:pt idx="295">
                  <c:v>43171</c:v>
                </c:pt>
                <c:pt idx="296">
                  <c:v>43172</c:v>
                </c:pt>
                <c:pt idx="297">
                  <c:v>43173</c:v>
                </c:pt>
                <c:pt idx="298">
                  <c:v>43174</c:v>
                </c:pt>
                <c:pt idx="299">
                  <c:v>43175</c:v>
                </c:pt>
                <c:pt idx="300">
                  <c:v>43178</c:v>
                </c:pt>
                <c:pt idx="301">
                  <c:v>43179</c:v>
                </c:pt>
                <c:pt idx="302">
                  <c:v>43180</c:v>
                </c:pt>
                <c:pt idx="303">
                  <c:v>43181</c:v>
                </c:pt>
                <c:pt idx="304">
                  <c:v>43182</c:v>
                </c:pt>
                <c:pt idx="305">
                  <c:v>43185</c:v>
                </c:pt>
                <c:pt idx="306">
                  <c:v>43186</c:v>
                </c:pt>
                <c:pt idx="307">
                  <c:v>43187</c:v>
                </c:pt>
                <c:pt idx="308">
                  <c:v>43192</c:v>
                </c:pt>
                <c:pt idx="309">
                  <c:v>43193</c:v>
                </c:pt>
                <c:pt idx="310">
                  <c:v>43194</c:v>
                </c:pt>
                <c:pt idx="311">
                  <c:v>43195</c:v>
                </c:pt>
                <c:pt idx="312">
                  <c:v>43196</c:v>
                </c:pt>
                <c:pt idx="313">
                  <c:v>43199</c:v>
                </c:pt>
                <c:pt idx="314">
                  <c:v>43200</c:v>
                </c:pt>
                <c:pt idx="315">
                  <c:v>43201</c:v>
                </c:pt>
                <c:pt idx="316">
                  <c:v>43202</c:v>
                </c:pt>
                <c:pt idx="317">
                  <c:v>43203</c:v>
                </c:pt>
                <c:pt idx="318">
                  <c:v>43206</c:v>
                </c:pt>
                <c:pt idx="319">
                  <c:v>43207</c:v>
                </c:pt>
                <c:pt idx="320">
                  <c:v>43208</c:v>
                </c:pt>
                <c:pt idx="321">
                  <c:v>43209</c:v>
                </c:pt>
                <c:pt idx="322">
                  <c:v>43210</c:v>
                </c:pt>
                <c:pt idx="323">
                  <c:v>43213</c:v>
                </c:pt>
                <c:pt idx="324">
                  <c:v>43214</c:v>
                </c:pt>
                <c:pt idx="325">
                  <c:v>43215</c:v>
                </c:pt>
                <c:pt idx="326">
                  <c:v>43216</c:v>
                </c:pt>
                <c:pt idx="327">
                  <c:v>43217</c:v>
                </c:pt>
                <c:pt idx="328">
                  <c:v>43220</c:v>
                </c:pt>
                <c:pt idx="329">
                  <c:v>43222</c:v>
                </c:pt>
                <c:pt idx="330">
                  <c:v>43223</c:v>
                </c:pt>
                <c:pt idx="331">
                  <c:v>43224</c:v>
                </c:pt>
                <c:pt idx="332">
                  <c:v>43227</c:v>
                </c:pt>
                <c:pt idx="333">
                  <c:v>43228</c:v>
                </c:pt>
                <c:pt idx="334">
                  <c:v>43229</c:v>
                </c:pt>
                <c:pt idx="335">
                  <c:v>43230</c:v>
                </c:pt>
                <c:pt idx="336">
                  <c:v>43231</c:v>
                </c:pt>
                <c:pt idx="337">
                  <c:v>43234</c:v>
                </c:pt>
                <c:pt idx="338">
                  <c:v>43235</c:v>
                </c:pt>
                <c:pt idx="339">
                  <c:v>43236</c:v>
                </c:pt>
                <c:pt idx="340">
                  <c:v>43237</c:v>
                </c:pt>
                <c:pt idx="341">
                  <c:v>43238</c:v>
                </c:pt>
                <c:pt idx="342">
                  <c:v>43241</c:v>
                </c:pt>
                <c:pt idx="343">
                  <c:v>43242</c:v>
                </c:pt>
                <c:pt idx="344">
                  <c:v>43243</c:v>
                </c:pt>
                <c:pt idx="345">
                  <c:v>43244</c:v>
                </c:pt>
                <c:pt idx="346">
                  <c:v>43245</c:v>
                </c:pt>
                <c:pt idx="347">
                  <c:v>43248</c:v>
                </c:pt>
                <c:pt idx="348">
                  <c:v>43249</c:v>
                </c:pt>
                <c:pt idx="349">
                  <c:v>43250</c:v>
                </c:pt>
                <c:pt idx="350">
                  <c:v>43251</c:v>
                </c:pt>
                <c:pt idx="351">
                  <c:v>43252</c:v>
                </c:pt>
                <c:pt idx="352">
                  <c:v>43255</c:v>
                </c:pt>
                <c:pt idx="353">
                  <c:v>43256</c:v>
                </c:pt>
                <c:pt idx="354">
                  <c:v>43257</c:v>
                </c:pt>
                <c:pt idx="355">
                  <c:v>43258</c:v>
                </c:pt>
                <c:pt idx="356">
                  <c:v>43259</c:v>
                </c:pt>
                <c:pt idx="357">
                  <c:v>43262</c:v>
                </c:pt>
                <c:pt idx="358">
                  <c:v>43263</c:v>
                </c:pt>
                <c:pt idx="359">
                  <c:v>43264</c:v>
                </c:pt>
                <c:pt idx="360">
                  <c:v>43265</c:v>
                </c:pt>
                <c:pt idx="361">
                  <c:v>43266</c:v>
                </c:pt>
                <c:pt idx="362">
                  <c:v>43269</c:v>
                </c:pt>
                <c:pt idx="363">
                  <c:v>43270</c:v>
                </c:pt>
                <c:pt idx="364">
                  <c:v>43271</c:v>
                </c:pt>
                <c:pt idx="365">
                  <c:v>43272</c:v>
                </c:pt>
                <c:pt idx="366">
                  <c:v>43273</c:v>
                </c:pt>
                <c:pt idx="367">
                  <c:v>43276</c:v>
                </c:pt>
                <c:pt idx="368">
                  <c:v>43277</c:v>
                </c:pt>
                <c:pt idx="369">
                  <c:v>43278</c:v>
                </c:pt>
                <c:pt idx="370">
                  <c:v>43279</c:v>
                </c:pt>
                <c:pt idx="371">
                  <c:v>43280</c:v>
                </c:pt>
                <c:pt idx="372">
                  <c:v>43283</c:v>
                </c:pt>
                <c:pt idx="373">
                  <c:v>43284</c:v>
                </c:pt>
                <c:pt idx="374">
                  <c:v>43285</c:v>
                </c:pt>
                <c:pt idx="375">
                  <c:v>43286</c:v>
                </c:pt>
                <c:pt idx="376">
                  <c:v>43287</c:v>
                </c:pt>
                <c:pt idx="377">
                  <c:v>43290</c:v>
                </c:pt>
                <c:pt idx="378">
                  <c:v>43291</c:v>
                </c:pt>
                <c:pt idx="379">
                  <c:v>43292</c:v>
                </c:pt>
                <c:pt idx="380">
                  <c:v>43293</c:v>
                </c:pt>
                <c:pt idx="381">
                  <c:v>43294</c:v>
                </c:pt>
                <c:pt idx="382">
                  <c:v>43297</c:v>
                </c:pt>
                <c:pt idx="383">
                  <c:v>43298</c:v>
                </c:pt>
                <c:pt idx="384">
                  <c:v>43299</c:v>
                </c:pt>
                <c:pt idx="385">
                  <c:v>43300</c:v>
                </c:pt>
                <c:pt idx="386">
                  <c:v>43301</c:v>
                </c:pt>
                <c:pt idx="387">
                  <c:v>43304</c:v>
                </c:pt>
                <c:pt idx="388">
                  <c:v>43305</c:v>
                </c:pt>
                <c:pt idx="389">
                  <c:v>43306</c:v>
                </c:pt>
                <c:pt idx="390">
                  <c:v>43307</c:v>
                </c:pt>
                <c:pt idx="391">
                  <c:v>43308</c:v>
                </c:pt>
                <c:pt idx="392">
                  <c:v>43311</c:v>
                </c:pt>
                <c:pt idx="393">
                  <c:v>43312</c:v>
                </c:pt>
                <c:pt idx="394">
                  <c:v>43313</c:v>
                </c:pt>
                <c:pt idx="395">
                  <c:v>43314</c:v>
                </c:pt>
                <c:pt idx="396">
                  <c:v>43315</c:v>
                </c:pt>
                <c:pt idx="397">
                  <c:v>43318</c:v>
                </c:pt>
                <c:pt idx="398">
                  <c:v>43319</c:v>
                </c:pt>
                <c:pt idx="399">
                  <c:v>43320</c:v>
                </c:pt>
                <c:pt idx="400">
                  <c:v>43321</c:v>
                </c:pt>
                <c:pt idx="401">
                  <c:v>43322</c:v>
                </c:pt>
                <c:pt idx="402">
                  <c:v>43325</c:v>
                </c:pt>
                <c:pt idx="403">
                  <c:v>43326</c:v>
                </c:pt>
                <c:pt idx="404">
                  <c:v>43328</c:v>
                </c:pt>
                <c:pt idx="405">
                  <c:v>43329</c:v>
                </c:pt>
                <c:pt idx="406">
                  <c:v>43332</c:v>
                </c:pt>
                <c:pt idx="407">
                  <c:v>43333</c:v>
                </c:pt>
                <c:pt idx="408">
                  <c:v>43335</c:v>
                </c:pt>
                <c:pt idx="409">
                  <c:v>43336</c:v>
                </c:pt>
                <c:pt idx="410">
                  <c:v>43339</c:v>
                </c:pt>
                <c:pt idx="411">
                  <c:v>43340</c:v>
                </c:pt>
                <c:pt idx="412">
                  <c:v>43341</c:v>
                </c:pt>
                <c:pt idx="413">
                  <c:v>43342</c:v>
                </c:pt>
                <c:pt idx="414">
                  <c:v>43343</c:v>
                </c:pt>
                <c:pt idx="415">
                  <c:v>43346</c:v>
                </c:pt>
                <c:pt idx="416">
                  <c:v>43347</c:v>
                </c:pt>
                <c:pt idx="417">
                  <c:v>43348</c:v>
                </c:pt>
                <c:pt idx="418">
                  <c:v>43349</c:v>
                </c:pt>
                <c:pt idx="419">
                  <c:v>43350</c:v>
                </c:pt>
                <c:pt idx="420">
                  <c:v>43353</c:v>
                </c:pt>
                <c:pt idx="421">
                  <c:v>43354</c:v>
                </c:pt>
                <c:pt idx="422">
                  <c:v>43355</c:v>
                </c:pt>
                <c:pt idx="423">
                  <c:v>43357</c:v>
                </c:pt>
                <c:pt idx="424">
                  <c:v>43360</c:v>
                </c:pt>
                <c:pt idx="425">
                  <c:v>43361</c:v>
                </c:pt>
                <c:pt idx="426">
                  <c:v>43362</c:v>
                </c:pt>
                <c:pt idx="427">
                  <c:v>43364</c:v>
                </c:pt>
                <c:pt idx="428">
                  <c:v>43367</c:v>
                </c:pt>
                <c:pt idx="429">
                  <c:v>43368</c:v>
                </c:pt>
                <c:pt idx="430">
                  <c:v>43369</c:v>
                </c:pt>
                <c:pt idx="431">
                  <c:v>43370</c:v>
                </c:pt>
                <c:pt idx="432">
                  <c:v>43371</c:v>
                </c:pt>
                <c:pt idx="433">
                  <c:v>43374</c:v>
                </c:pt>
                <c:pt idx="434">
                  <c:v>43376</c:v>
                </c:pt>
                <c:pt idx="435">
                  <c:v>43377</c:v>
                </c:pt>
                <c:pt idx="436">
                  <c:v>43378</c:v>
                </c:pt>
                <c:pt idx="437">
                  <c:v>43381</c:v>
                </c:pt>
                <c:pt idx="438">
                  <c:v>43382</c:v>
                </c:pt>
                <c:pt idx="439">
                  <c:v>43383</c:v>
                </c:pt>
                <c:pt idx="440">
                  <c:v>43384</c:v>
                </c:pt>
                <c:pt idx="441">
                  <c:v>43385</c:v>
                </c:pt>
                <c:pt idx="442">
                  <c:v>43388</c:v>
                </c:pt>
                <c:pt idx="443">
                  <c:v>43389</c:v>
                </c:pt>
                <c:pt idx="444">
                  <c:v>43390</c:v>
                </c:pt>
                <c:pt idx="445">
                  <c:v>43392</c:v>
                </c:pt>
                <c:pt idx="446">
                  <c:v>43395</c:v>
                </c:pt>
                <c:pt idx="447">
                  <c:v>43396</c:v>
                </c:pt>
                <c:pt idx="448">
                  <c:v>43397</c:v>
                </c:pt>
                <c:pt idx="449">
                  <c:v>43398</c:v>
                </c:pt>
                <c:pt idx="450">
                  <c:v>43399</c:v>
                </c:pt>
                <c:pt idx="451">
                  <c:v>43402</c:v>
                </c:pt>
                <c:pt idx="452">
                  <c:v>43403</c:v>
                </c:pt>
                <c:pt idx="453">
                  <c:v>43404</c:v>
                </c:pt>
                <c:pt idx="454">
                  <c:v>43405</c:v>
                </c:pt>
                <c:pt idx="455">
                  <c:v>43406</c:v>
                </c:pt>
                <c:pt idx="456">
                  <c:v>43409</c:v>
                </c:pt>
                <c:pt idx="457">
                  <c:v>43410</c:v>
                </c:pt>
                <c:pt idx="458">
                  <c:v>43411</c:v>
                </c:pt>
                <c:pt idx="459">
                  <c:v>43413</c:v>
                </c:pt>
                <c:pt idx="460">
                  <c:v>43416</c:v>
                </c:pt>
                <c:pt idx="461">
                  <c:v>43417</c:v>
                </c:pt>
                <c:pt idx="462">
                  <c:v>43418</c:v>
                </c:pt>
                <c:pt idx="463">
                  <c:v>43419</c:v>
                </c:pt>
                <c:pt idx="464">
                  <c:v>43420</c:v>
                </c:pt>
                <c:pt idx="465">
                  <c:v>43423</c:v>
                </c:pt>
                <c:pt idx="466">
                  <c:v>43424</c:v>
                </c:pt>
                <c:pt idx="467">
                  <c:v>43425</c:v>
                </c:pt>
                <c:pt idx="468">
                  <c:v>43426</c:v>
                </c:pt>
                <c:pt idx="469">
                  <c:v>43430</c:v>
                </c:pt>
                <c:pt idx="470">
                  <c:v>43431</c:v>
                </c:pt>
                <c:pt idx="471">
                  <c:v>43432</c:v>
                </c:pt>
                <c:pt idx="472">
                  <c:v>43433</c:v>
                </c:pt>
                <c:pt idx="473">
                  <c:v>43434</c:v>
                </c:pt>
                <c:pt idx="474">
                  <c:v>43437</c:v>
                </c:pt>
                <c:pt idx="475">
                  <c:v>43438</c:v>
                </c:pt>
                <c:pt idx="476">
                  <c:v>43439</c:v>
                </c:pt>
                <c:pt idx="477">
                  <c:v>43440</c:v>
                </c:pt>
                <c:pt idx="478">
                  <c:v>43441</c:v>
                </c:pt>
                <c:pt idx="479">
                  <c:v>43444</c:v>
                </c:pt>
                <c:pt idx="480">
                  <c:v>43445</c:v>
                </c:pt>
                <c:pt idx="481">
                  <c:v>43446</c:v>
                </c:pt>
                <c:pt idx="482">
                  <c:v>43447</c:v>
                </c:pt>
                <c:pt idx="483">
                  <c:v>43448</c:v>
                </c:pt>
                <c:pt idx="484">
                  <c:v>43451</c:v>
                </c:pt>
                <c:pt idx="485">
                  <c:v>43452</c:v>
                </c:pt>
                <c:pt idx="486">
                  <c:v>43453</c:v>
                </c:pt>
                <c:pt idx="487">
                  <c:v>43454</c:v>
                </c:pt>
                <c:pt idx="488">
                  <c:v>43455</c:v>
                </c:pt>
                <c:pt idx="489">
                  <c:v>43458</c:v>
                </c:pt>
                <c:pt idx="490">
                  <c:v>43460</c:v>
                </c:pt>
                <c:pt idx="491">
                  <c:v>43461</c:v>
                </c:pt>
                <c:pt idx="492">
                  <c:v>43462</c:v>
                </c:pt>
                <c:pt idx="493">
                  <c:v>43465</c:v>
                </c:pt>
                <c:pt idx="494">
                  <c:v>43466</c:v>
                </c:pt>
                <c:pt idx="495">
                  <c:v>43467</c:v>
                </c:pt>
                <c:pt idx="496">
                  <c:v>43468</c:v>
                </c:pt>
                <c:pt idx="497">
                  <c:v>43469</c:v>
                </c:pt>
                <c:pt idx="498">
                  <c:v>43472</c:v>
                </c:pt>
                <c:pt idx="499">
                  <c:v>43473</c:v>
                </c:pt>
                <c:pt idx="500">
                  <c:v>43474</c:v>
                </c:pt>
                <c:pt idx="501">
                  <c:v>43475</c:v>
                </c:pt>
                <c:pt idx="502">
                  <c:v>43476</c:v>
                </c:pt>
                <c:pt idx="503">
                  <c:v>43479</c:v>
                </c:pt>
                <c:pt idx="504">
                  <c:v>43480</c:v>
                </c:pt>
                <c:pt idx="505">
                  <c:v>43481</c:v>
                </c:pt>
                <c:pt idx="506">
                  <c:v>43482</c:v>
                </c:pt>
                <c:pt idx="507">
                  <c:v>43483</c:v>
                </c:pt>
                <c:pt idx="508">
                  <c:v>43486</c:v>
                </c:pt>
                <c:pt idx="509">
                  <c:v>43487</c:v>
                </c:pt>
                <c:pt idx="510">
                  <c:v>43488</c:v>
                </c:pt>
                <c:pt idx="511">
                  <c:v>43489</c:v>
                </c:pt>
                <c:pt idx="512">
                  <c:v>43490</c:v>
                </c:pt>
                <c:pt idx="513">
                  <c:v>43493</c:v>
                </c:pt>
                <c:pt idx="514">
                  <c:v>43494</c:v>
                </c:pt>
                <c:pt idx="515">
                  <c:v>43495</c:v>
                </c:pt>
                <c:pt idx="516">
                  <c:v>43496</c:v>
                </c:pt>
                <c:pt idx="517">
                  <c:v>43497</c:v>
                </c:pt>
                <c:pt idx="518">
                  <c:v>43500</c:v>
                </c:pt>
                <c:pt idx="519">
                  <c:v>43501</c:v>
                </c:pt>
                <c:pt idx="520">
                  <c:v>43502</c:v>
                </c:pt>
                <c:pt idx="521">
                  <c:v>43503</c:v>
                </c:pt>
                <c:pt idx="522">
                  <c:v>43504</c:v>
                </c:pt>
                <c:pt idx="523">
                  <c:v>43507</c:v>
                </c:pt>
                <c:pt idx="524">
                  <c:v>43508</c:v>
                </c:pt>
                <c:pt idx="525">
                  <c:v>43509</c:v>
                </c:pt>
                <c:pt idx="526">
                  <c:v>43510</c:v>
                </c:pt>
                <c:pt idx="527">
                  <c:v>43511</c:v>
                </c:pt>
                <c:pt idx="528">
                  <c:v>43514</c:v>
                </c:pt>
                <c:pt idx="529">
                  <c:v>43515</c:v>
                </c:pt>
                <c:pt idx="530">
                  <c:v>43516</c:v>
                </c:pt>
                <c:pt idx="531">
                  <c:v>43517</c:v>
                </c:pt>
                <c:pt idx="532">
                  <c:v>43518</c:v>
                </c:pt>
                <c:pt idx="533">
                  <c:v>43521</c:v>
                </c:pt>
                <c:pt idx="534">
                  <c:v>43522</c:v>
                </c:pt>
                <c:pt idx="535">
                  <c:v>43523</c:v>
                </c:pt>
                <c:pt idx="536">
                  <c:v>43524</c:v>
                </c:pt>
                <c:pt idx="537">
                  <c:v>43525</c:v>
                </c:pt>
                <c:pt idx="538">
                  <c:v>43529</c:v>
                </c:pt>
                <c:pt idx="539">
                  <c:v>43530</c:v>
                </c:pt>
                <c:pt idx="540">
                  <c:v>43531</c:v>
                </c:pt>
                <c:pt idx="541">
                  <c:v>43532</c:v>
                </c:pt>
                <c:pt idx="542">
                  <c:v>43535</c:v>
                </c:pt>
                <c:pt idx="543">
                  <c:v>43536</c:v>
                </c:pt>
                <c:pt idx="544">
                  <c:v>43537</c:v>
                </c:pt>
                <c:pt idx="545">
                  <c:v>43538</c:v>
                </c:pt>
                <c:pt idx="546">
                  <c:v>43539</c:v>
                </c:pt>
                <c:pt idx="547">
                  <c:v>43542</c:v>
                </c:pt>
                <c:pt idx="548">
                  <c:v>43543</c:v>
                </c:pt>
                <c:pt idx="549">
                  <c:v>43544</c:v>
                </c:pt>
                <c:pt idx="550">
                  <c:v>43546</c:v>
                </c:pt>
                <c:pt idx="551">
                  <c:v>43549</c:v>
                </c:pt>
                <c:pt idx="552">
                  <c:v>43550</c:v>
                </c:pt>
                <c:pt idx="553">
                  <c:v>43551</c:v>
                </c:pt>
                <c:pt idx="554">
                  <c:v>43552</c:v>
                </c:pt>
                <c:pt idx="555">
                  <c:v>43553</c:v>
                </c:pt>
                <c:pt idx="556">
                  <c:v>43556</c:v>
                </c:pt>
                <c:pt idx="557">
                  <c:v>43557</c:v>
                </c:pt>
                <c:pt idx="558">
                  <c:v>43558</c:v>
                </c:pt>
                <c:pt idx="559">
                  <c:v>43559</c:v>
                </c:pt>
                <c:pt idx="560">
                  <c:v>43560</c:v>
                </c:pt>
                <c:pt idx="561">
                  <c:v>43563</c:v>
                </c:pt>
                <c:pt idx="562">
                  <c:v>43564</c:v>
                </c:pt>
                <c:pt idx="563">
                  <c:v>43565</c:v>
                </c:pt>
                <c:pt idx="564">
                  <c:v>43566</c:v>
                </c:pt>
                <c:pt idx="565">
                  <c:v>43567</c:v>
                </c:pt>
                <c:pt idx="566">
                  <c:v>43570</c:v>
                </c:pt>
                <c:pt idx="567">
                  <c:v>43571</c:v>
                </c:pt>
                <c:pt idx="568">
                  <c:v>43573</c:v>
                </c:pt>
                <c:pt idx="569">
                  <c:v>43577</c:v>
                </c:pt>
                <c:pt idx="570">
                  <c:v>43578</c:v>
                </c:pt>
                <c:pt idx="571">
                  <c:v>43579</c:v>
                </c:pt>
                <c:pt idx="572">
                  <c:v>43580</c:v>
                </c:pt>
                <c:pt idx="573">
                  <c:v>43581</c:v>
                </c:pt>
                <c:pt idx="574">
                  <c:v>43585</c:v>
                </c:pt>
                <c:pt idx="575">
                  <c:v>43587</c:v>
                </c:pt>
                <c:pt idx="576">
                  <c:v>43588</c:v>
                </c:pt>
                <c:pt idx="577">
                  <c:v>43591</c:v>
                </c:pt>
                <c:pt idx="578">
                  <c:v>43592</c:v>
                </c:pt>
                <c:pt idx="579">
                  <c:v>43593</c:v>
                </c:pt>
                <c:pt idx="580">
                  <c:v>43594</c:v>
                </c:pt>
                <c:pt idx="581">
                  <c:v>43595</c:v>
                </c:pt>
                <c:pt idx="582">
                  <c:v>43598</c:v>
                </c:pt>
                <c:pt idx="583">
                  <c:v>43599</c:v>
                </c:pt>
                <c:pt idx="584">
                  <c:v>43600</c:v>
                </c:pt>
                <c:pt idx="585">
                  <c:v>43601</c:v>
                </c:pt>
                <c:pt idx="586">
                  <c:v>43602</c:v>
                </c:pt>
                <c:pt idx="587">
                  <c:v>43605</c:v>
                </c:pt>
                <c:pt idx="588">
                  <c:v>43606</c:v>
                </c:pt>
                <c:pt idx="589">
                  <c:v>43607</c:v>
                </c:pt>
                <c:pt idx="590">
                  <c:v>43608</c:v>
                </c:pt>
                <c:pt idx="591">
                  <c:v>43609</c:v>
                </c:pt>
                <c:pt idx="592">
                  <c:v>43612</c:v>
                </c:pt>
                <c:pt idx="593">
                  <c:v>43613</c:v>
                </c:pt>
                <c:pt idx="594">
                  <c:v>43614</c:v>
                </c:pt>
                <c:pt idx="595">
                  <c:v>43615</c:v>
                </c:pt>
                <c:pt idx="596">
                  <c:v>43616</c:v>
                </c:pt>
                <c:pt idx="597">
                  <c:v>43619</c:v>
                </c:pt>
                <c:pt idx="598">
                  <c:v>43620</c:v>
                </c:pt>
                <c:pt idx="599">
                  <c:v>43622</c:v>
                </c:pt>
                <c:pt idx="600">
                  <c:v>43623</c:v>
                </c:pt>
                <c:pt idx="601">
                  <c:v>43626</c:v>
                </c:pt>
                <c:pt idx="602">
                  <c:v>43627</c:v>
                </c:pt>
                <c:pt idx="603">
                  <c:v>43628</c:v>
                </c:pt>
                <c:pt idx="604">
                  <c:v>43629</c:v>
                </c:pt>
                <c:pt idx="605">
                  <c:v>43630</c:v>
                </c:pt>
                <c:pt idx="606">
                  <c:v>43633</c:v>
                </c:pt>
                <c:pt idx="607">
                  <c:v>43634</c:v>
                </c:pt>
                <c:pt idx="608">
                  <c:v>43635</c:v>
                </c:pt>
                <c:pt idx="609">
                  <c:v>43636</c:v>
                </c:pt>
                <c:pt idx="610">
                  <c:v>43637</c:v>
                </c:pt>
                <c:pt idx="611">
                  <c:v>43640</c:v>
                </c:pt>
                <c:pt idx="612">
                  <c:v>43641</c:v>
                </c:pt>
                <c:pt idx="613">
                  <c:v>43642</c:v>
                </c:pt>
                <c:pt idx="614">
                  <c:v>43643</c:v>
                </c:pt>
                <c:pt idx="615">
                  <c:v>43644</c:v>
                </c:pt>
                <c:pt idx="616">
                  <c:v>43647</c:v>
                </c:pt>
                <c:pt idx="617">
                  <c:v>43648</c:v>
                </c:pt>
                <c:pt idx="618">
                  <c:v>43649</c:v>
                </c:pt>
                <c:pt idx="619">
                  <c:v>43650</c:v>
                </c:pt>
                <c:pt idx="620">
                  <c:v>43651</c:v>
                </c:pt>
                <c:pt idx="621">
                  <c:v>43654</c:v>
                </c:pt>
                <c:pt idx="622">
                  <c:v>43655</c:v>
                </c:pt>
                <c:pt idx="623">
                  <c:v>43656</c:v>
                </c:pt>
                <c:pt idx="624">
                  <c:v>43657</c:v>
                </c:pt>
                <c:pt idx="625">
                  <c:v>43658</c:v>
                </c:pt>
                <c:pt idx="626">
                  <c:v>43661</c:v>
                </c:pt>
                <c:pt idx="627">
                  <c:v>43662</c:v>
                </c:pt>
                <c:pt idx="628">
                  <c:v>43663</c:v>
                </c:pt>
                <c:pt idx="629">
                  <c:v>43664</c:v>
                </c:pt>
                <c:pt idx="630">
                  <c:v>43665</c:v>
                </c:pt>
                <c:pt idx="631">
                  <c:v>43668</c:v>
                </c:pt>
                <c:pt idx="632">
                  <c:v>43669</c:v>
                </c:pt>
                <c:pt idx="633">
                  <c:v>43670</c:v>
                </c:pt>
                <c:pt idx="634">
                  <c:v>43671</c:v>
                </c:pt>
                <c:pt idx="635">
                  <c:v>43672</c:v>
                </c:pt>
                <c:pt idx="636">
                  <c:v>43675</c:v>
                </c:pt>
                <c:pt idx="637">
                  <c:v>43676</c:v>
                </c:pt>
                <c:pt idx="638">
                  <c:v>43677</c:v>
                </c:pt>
                <c:pt idx="639">
                  <c:v>43678</c:v>
                </c:pt>
                <c:pt idx="640">
                  <c:v>43679</c:v>
                </c:pt>
                <c:pt idx="641">
                  <c:v>43682</c:v>
                </c:pt>
                <c:pt idx="642">
                  <c:v>43683</c:v>
                </c:pt>
                <c:pt idx="643">
                  <c:v>43684</c:v>
                </c:pt>
                <c:pt idx="644">
                  <c:v>43685</c:v>
                </c:pt>
                <c:pt idx="645">
                  <c:v>43686</c:v>
                </c:pt>
                <c:pt idx="646">
                  <c:v>43690</c:v>
                </c:pt>
                <c:pt idx="647">
                  <c:v>43691</c:v>
                </c:pt>
                <c:pt idx="648">
                  <c:v>43693</c:v>
                </c:pt>
                <c:pt idx="649">
                  <c:v>43696</c:v>
                </c:pt>
                <c:pt idx="650">
                  <c:v>43697</c:v>
                </c:pt>
                <c:pt idx="651">
                  <c:v>43698</c:v>
                </c:pt>
                <c:pt idx="652">
                  <c:v>43699</c:v>
                </c:pt>
                <c:pt idx="653">
                  <c:v>43700</c:v>
                </c:pt>
                <c:pt idx="654">
                  <c:v>43703</c:v>
                </c:pt>
                <c:pt idx="655">
                  <c:v>43704</c:v>
                </c:pt>
                <c:pt idx="656">
                  <c:v>43705</c:v>
                </c:pt>
                <c:pt idx="657">
                  <c:v>43706</c:v>
                </c:pt>
                <c:pt idx="658">
                  <c:v>43707</c:v>
                </c:pt>
                <c:pt idx="659">
                  <c:v>43711</c:v>
                </c:pt>
                <c:pt idx="660">
                  <c:v>43712</c:v>
                </c:pt>
                <c:pt idx="661">
                  <c:v>43713</c:v>
                </c:pt>
                <c:pt idx="662">
                  <c:v>43714</c:v>
                </c:pt>
                <c:pt idx="663">
                  <c:v>43717</c:v>
                </c:pt>
                <c:pt idx="664">
                  <c:v>43719</c:v>
                </c:pt>
                <c:pt idx="665">
                  <c:v>43720</c:v>
                </c:pt>
                <c:pt idx="666">
                  <c:v>43721</c:v>
                </c:pt>
                <c:pt idx="667">
                  <c:v>43724</c:v>
                </c:pt>
                <c:pt idx="668">
                  <c:v>43725</c:v>
                </c:pt>
                <c:pt idx="669">
                  <c:v>43726</c:v>
                </c:pt>
                <c:pt idx="670">
                  <c:v>43727</c:v>
                </c:pt>
                <c:pt idx="671">
                  <c:v>43728</c:v>
                </c:pt>
                <c:pt idx="672">
                  <c:v>43731</c:v>
                </c:pt>
                <c:pt idx="673">
                  <c:v>43732</c:v>
                </c:pt>
                <c:pt idx="674">
                  <c:v>43733</c:v>
                </c:pt>
                <c:pt idx="675">
                  <c:v>43734</c:v>
                </c:pt>
                <c:pt idx="676">
                  <c:v>43735</c:v>
                </c:pt>
                <c:pt idx="677">
                  <c:v>43738</c:v>
                </c:pt>
                <c:pt idx="678">
                  <c:v>43739</c:v>
                </c:pt>
                <c:pt idx="679">
                  <c:v>43741</c:v>
                </c:pt>
                <c:pt idx="680">
                  <c:v>43742</c:v>
                </c:pt>
                <c:pt idx="681">
                  <c:v>43745</c:v>
                </c:pt>
                <c:pt idx="682">
                  <c:v>43747</c:v>
                </c:pt>
                <c:pt idx="683">
                  <c:v>43748</c:v>
                </c:pt>
                <c:pt idx="684">
                  <c:v>43749</c:v>
                </c:pt>
                <c:pt idx="685">
                  <c:v>43752</c:v>
                </c:pt>
                <c:pt idx="686">
                  <c:v>43753</c:v>
                </c:pt>
                <c:pt idx="687">
                  <c:v>43754</c:v>
                </c:pt>
                <c:pt idx="688">
                  <c:v>43755</c:v>
                </c:pt>
                <c:pt idx="689">
                  <c:v>43756</c:v>
                </c:pt>
                <c:pt idx="690">
                  <c:v>43760</c:v>
                </c:pt>
                <c:pt idx="691">
                  <c:v>43761</c:v>
                </c:pt>
                <c:pt idx="692">
                  <c:v>43762</c:v>
                </c:pt>
                <c:pt idx="693">
                  <c:v>43763</c:v>
                </c:pt>
                <c:pt idx="694">
                  <c:v>43765</c:v>
                </c:pt>
                <c:pt idx="695">
                  <c:v>43767</c:v>
                </c:pt>
                <c:pt idx="696">
                  <c:v>43768</c:v>
                </c:pt>
                <c:pt idx="697">
                  <c:v>43769</c:v>
                </c:pt>
                <c:pt idx="698">
                  <c:v>43770</c:v>
                </c:pt>
                <c:pt idx="699">
                  <c:v>43773</c:v>
                </c:pt>
                <c:pt idx="700">
                  <c:v>43774</c:v>
                </c:pt>
                <c:pt idx="701">
                  <c:v>43775</c:v>
                </c:pt>
                <c:pt idx="702">
                  <c:v>43776</c:v>
                </c:pt>
                <c:pt idx="703">
                  <c:v>43777</c:v>
                </c:pt>
                <c:pt idx="704">
                  <c:v>43780</c:v>
                </c:pt>
                <c:pt idx="705">
                  <c:v>43782</c:v>
                </c:pt>
                <c:pt idx="706">
                  <c:v>43783</c:v>
                </c:pt>
                <c:pt idx="707">
                  <c:v>43784</c:v>
                </c:pt>
                <c:pt idx="708">
                  <c:v>43787</c:v>
                </c:pt>
                <c:pt idx="709">
                  <c:v>43788</c:v>
                </c:pt>
                <c:pt idx="710">
                  <c:v>43789</c:v>
                </c:pt>
                <c:pt idx="711">
                  <c:v>43790</c:v>
                </c:pt>
                <c:pt idx="712">
                  <c:v>43791</c:v>
                </c:pt>
                <c:pt idx="713">
                  <c:v>43794</c:v>
                </c:pt>
                <c:pt idx="714">
                  <c:v>43795</c:v>
                </c:pt>
                <c:pt idx="715">
                  <c:v>43796</c:v>
                </c:pt>
                <c:pt idx="716">
                  <c:v>43797</c:v>
                </c:pt>
                <c:pt idx="717">
                  <c:v>43798</c:v>
                </c:pt>
                <c:pt idx="718">
                  <c:v>43801</c:v>
                </c:pt>
                <c:pt idx="719">
                  <c:v>43802</c:v>
                </c:pt>
                <c:pt idx="720">
                  <c:v>43803</c:v>
                </c:pt>
                <c:pt idx="721">
                  <c:v>43804</c:v>
                </c:pt>
                <c:pt idx="722">
                  <c:v>43805</c:v>
                </c:pt>
                <c:pt idx="723">
                  <c:v>43808</c:v>
                </c:pt>
                <c:pt idx="724">
                  <c:v>43809</c:v>
                </c:pt>
                <c:pt idx="725">
                  <c:v>43810</c:v>
                </c:pt>
                <c:pt idx="726">
                  <c:v>43811</c:v>
                </c:pt>
                <c:pt idx="727">
                  <c:v>43812</c:v>
                </c:pt>
                <c:pt idx="728">
                  <c:v>43815</c:v>
                </c:pt>
                <c:pt idx="729">
                  <c:v>43816</c:v>
                </c:pt>
                <c:pt idx="730">
                  <c:v>43817</c:v>
                </c:pt>
                <c:pt idx="731">
                  <c:v>43818</c:v>
                </c:pt>
                <c:pt idx="732">
                  <c:v>43819</c:v>
                </c:pt>
                <c:pt idx="733">
                  <c:v>43822</c:v>
                </c:pt>
                <c:pt idx="734">
                  <c:v>43823</c:v>
                </c:pt>
                <c:pt idx="735">
                  <c:v>43825</c:v>
                </c:pt>
                <c:pt idx="736">
                  <c:v>43826</c:v>
                </c:pt>
                <c:pt idx="737">
                  <c:v>43829</c:v>
                </c:pt>
                <c:pt idx="738">
                  <c:v>43830</c:v>
                </c:pt>
                <c:pt idx="739">
                  <c:v>43831</c:v>
                </c:pt>
                <c:pt idx="740">
                  <c:v>43832</c:v>
                </c:pt>
                <c:pt idx="741">
                  <c:v>43833</c:v>
                </c:pt>
                <c:pt idx="742">
                  <c:v>43836</c:v>
                </c:pt>
                <c:pt idx="743">
                  <c:v>43837</c:v>
                </c:pt>
                <c:pt idx="744">
                  <c:v>43838</c:v>
                </c:pt>
                <c:pt idx="745">
                  <c:v>43839</c:v>
                </c:pt>
                <c:pt idx="746">
                  <c:v>43840</c:v>
                </c:pt>
                <c:pt idx="747">
                  <c:v>43843</c:v>
                </c:pt>
                <c:pt idx="748">
                  <c:v>43844</c:v>
                </c:pt>
                <c:pt idx="749">
                  <c:v>43845</c:v>
                </c:pt>
                <c:pt idx="750">
                  <c:v>43846</c:v>
                </c:pt>
                <c:pt idx="751">
                  <c:v>43847</c:v>
                </c:pt>
                <c:pt idx="752">
                  <c:v>43850</c:v>
                </c:pt>
                <c:pt idx="753">
                  <c:v>43851</c:v>
                </c:pt>
                <c:pt idx="754">
                  <c:v>43852</c:v>
                </c:pt>
                <c:pt idx="755">
                  <c:v>43853</c:v>
                </c:pt>
                <c:pt idx="756">
                  <c:v>43854</c:v>
                </c:pt>
                <c:pt idx="757">
                  <c:v>43857</c:v>
                </c:pt>
                <c:pt idx="758">
                  <c:v>43858</c:v>
                </c:pt>
                <c:pt idx="759">
                  <c:v>43859</c:v>
                </c:pt>
                <c:pt idx="760">
                  <c:v>43860</c:v>
                </c:pt>
                <c:pt idx="761">
                  <c:v>43861</c:v>
                </c:pt>
                <c:pt idx="762">
                  <c:v>43862</c:v>
                </c:pt>
                <c:pt idx="763">
                  <c:v>43864</c:v>
                </c:pt>
                <c:pt idx="764">
                  <c:v>43865</c:v>
                </c:pt>
                <c:pt idx="765">
                  <c:v>43866</c:v>
                </c:pt>
                <c:pt idx="766">
                  <c:v>43867</c:v>
                </c:pt>
                <c:pt idx="767">
                  <c:v>43868</c:v>
                </c:pt>
                <c:pt idx="768">
                  <c:v>43871</c:v>
                </c:pt>
                <c:pt idx="769">
                  <c:v>43872</c:v>
                </c:pt>
                <c:pt idx="770">
                  <c:v>43873</c:v>
                </c:pt>
                <c:pt idx="771">
                  <c:v>43874</c:v>
                </c:pt>
                <c:pt idx="772">
                  <c:v>43875</c:v>
                </c:pt>
                <c:pt idx="773">
                  <c:v>43878</c:v>
                </c:pt>
                <c:pt idx="774">
                  <c:v>43879</c:v>
                </c:pt>
                <c:pt idx="775">
                  <c:v>43880</c:v>
                </c:pt>
                <c:pt idx="776">
                  <c:v>43881</c:v>
                </c:pt>
                <c:pt idx="777">
                  <c:v>43885</c:v>
                </c:pt>
                <c:pt idx="778">
                  <c:v>43886</c:v>
                </c:pt>
                <c:pt idx="779">
                  <c:v>43887</c:v>
                </c:pt>
                <c:pt idx="780">
                  <c:v>43888</c:v>
                </c:pt>
                <c:pt idx="781">
                  <c:v>43889</c:v>
                </c:pt>
                <c:pt idx="782">
                  <c:v>43892</c:v>
                </c:pt>
                <c:pt idx="783">
                  <c:v>43893</c:v>
                </c:pt>
                <c:pt idx="784">
                  <c:v>43894</c:v>
                </c:pt>
                <c:pt idx="785">
                  <c:v>43895</c:v>
                </c:pt>
                <c:pt idx="786">
                  <c:v>43896</c:v>
                </c:pt>
                <c:pt idx="787">
                  <c:v>43899</c:v>
                </c:pt>
                <c:pt idx="788">
                  <c:v>43901</c:v>
                </c:pt>
                <c:pt idx="789">
                  <c:v>43902</c:v>
                </c:pt>
                <c:pt idx="790">
                  <c:v>43903</c:v>
                </c:pt>
                <c:pt idx="791">
                  <c:v>43906</c:v>
                </c:pt>
                <c:pt idx="792">
                  <c:v>43907</c:v>
                </c:pt>
                <c:pt idx="793">
                  <c:v>43908</c:v>
                </c:pt>
                <c:pt idx="794">
                  <c:v>43909</c:v>
                </c:pt>
                <c:pt idx="795">
                  <c:v>43910</c:v>
                </c:pt>
                <c:pt idx="796">
                  <c:v>43913</c:v>
                </c:pt>
                <c:pt idx="797">
                  <c:v>43914</c:v>
                </c:pt>
                <c:pt idx="798">
                  <c:v>43915</c:v>
                </c:pt>
                <c:pt idx="799">
                  <c:v>43916</c:v>
                </c:pt>
                <c:pt idx="800">
                  <c:v>43917</c:v>
                </c:pt>
                <c:pt idx="801">
                  <c:v>43920</c:v>
                </c:pt>
                <c:pt idx="802">
                  <c:v>43921</c:v>
                </c:pt>
                <c:pt idx="803">
                  <c:v>43922</c:v>
                </c:pt>
                <c:pt idx="804">
                  <c:v>43924</c:v>
                </c:pt>
                <c:pt idx="805">
                  <c:v>43928</c:v>
                </c:pt>
                <c:pt idx="806">
                  <c:v>43929</c:v>
                </c:pt>
                <c:pt idx="807">
                  <c:v>43930</c:v>
                </c:pt>
                <c:pt idx="808">
                  <c:v>43934</c:v>
                </c:pt>
                <c:pt idx="809">
                  <c:v>43936</c:v>
                </c:pt>
                <c:pt idx="810">
                  <c:v>43937</c:v>
                </c:pt>
                <c:pt idx="811">
                  <c:v>43938</c:v>
                </c:pt>
                <c:pt idx="812">
                  <c:v>43941</c:v>
                </c:pt>
                <c:pt idx="813">
                  <c:v>43942</c:v>
                </c:pt>
                <c:pt idx="814">
                  <c:v>43943</c:v>
                </c:pt>
                <c:pt idx="815">
                  <c:v>43944</c:v>
                </c:pt>
                <c:pt idx="816">
                  <c:v>43945</c:v>
                </c:pt>
                <c:pt idx="817">
                  <c:v>43948</c:v>
                </c:pt>
                <c:pt idx="818">
                  <c:v>43949</c:v>
                </c:pt>
                <c:pt idx="819">
                  <c:v>43950</c:v>
                </c:pt>
                <c:pt idx="820">
                  <c:v>43951</c:v>
                </c:pt>
                <c:pt idx="821">
                  <c:v>43955</c:v>
                </c:pt>
                <c:pt idx="822">
                  <c:v>43956</c:v>
                </c:pt>
                <c:pt idx="823">
                  <c:v>43957</c:v>
                </c:pt>
                <c:pt idx="824">
                  <c:v>43958</c:v>
                </c:pt>
                <c:pt idx="825">
                  <c:v>43959</c:v>
                </c:pt>
                <c:pt idx="826">
                  <c:v>43962</c:v>
                </c:pt>
                <c:pt idx="827">
                  <c:v>43963</c:v>
                </c:pt>
                <c:pt idx="828">
                  <c:v>43964</c:v>
                </c:pt>
                <c:pt idx="829">
                  <c:v>43965</c:v>
                </c:pt>
                <c:pt idx="830">
                  <c:v>43966</c:v>
                </c:pt>
                <c:pt idx="831">
                  <c:v>43969</c:v>
                </c:pt>
                <c:pt idx="832">
                  <c:v>43970</c:v>
                </c:pt>
                <c:pt idx="833">
                  <c:v>43971</c:v>
                </c:pt>
                <c:pt idx="834">
                  <c:v>43972</c:v>
                </c:pt>
                <c:pt idx="835">
                  <c:v>43973</c:v>
                </c:pt>
                <c:pt idx="836">
                  <c:v>43977</c:v>
                </c:pt>
                <c:pt idx="837">
                  <c:v>43978</c:v>
                </c:pt>
                <c:pt idx="838">
                  <c:v>43979</c:v>
                </c:pt>
                <c:pt idx="839">
                  <c:v>43980</c:v>
                </c:pt>
                <c:pt idx="840">
                  <c:v>43983</c:v>
                </c:pt>
                <c:pt idx="841">
                  <c:v>43984</c:v>
                </c:pt>
                <c:pt idx="842">
                  <c:v>43985</c:v>
                </c:pt>
                <c:pt idx="843">
                  <c:v>43986</c:v>
                </c:pt>
                <c:pt idx="844">
                  <c:v>43987</c:v>
                </c:pt>
                <c:pt idx="845">
                  <c:v>43990</c:v>
                </c:pt>
                <c:pt idx="846">
                  <c:v>43991</c:v>
                </c:pt>
                <c:pt idx="847">
                  <c:v>43992</c:v>
                </c:pt>
                <c:pt idx="848">
                  <c:v>43993</c:v>
                </c:pt>
                <c:pt idx="849">
                  <c:v>43994</c:v>
                </c:pt>
                <c:pt idx="850">
                  <c:v>43997</c:v>
                </c:pt>
                <c:pt idx="851">
                  <c:v>43998</c:v>
                </c:pt>
                <c:pt idx="852">
                  <c:v>43999</c:v>
                </c:pt>
                <c:pt idx="853">
                  <c:v>44000</c:v>
                </c:pt>
                <c:pt idx="854">
                  <c:v>44001</c:v>
                </c:pt>
                <c:pt idx="855">
                  <c:v>44004</c:v>
                </c:pt>
                <c:pt idx="856">
                  <c:v>44005</c:v>
                </c:pt>
                <c:pt idx="857">
                  <c:v>44006</c:v>
                </c:pt>
                <c:pt idx="858">
                  <c:v>44007</c:v>
                </c:pt>
                <c:pt idx="859">
                  <c:v>44008</c:v>
                </c:pt>
                <c:pt idx="860">
                  <c:v>44011</c:v>
                </c:pt>
                <c:pt idx="861">
                  <c:v>44012</c:v>
                </c:pt>
                <c:pt idx="862">
                  <c:v>44013</c:v>
                </c:pt>
                <c:pt idx="863">
                  <c:v>44014</c:v>
                </c:pt>
                <c:pt idx="864">
                  <c:v>44015</c:v>
                </c:pt>
                <c:pt idx="865">
                  <c:v>44018</c:v>
                </c:pt>
                <c:pt idx="866">
                  <c:v>44019</c:v>
                </c:pt>
                <c:pt idx="867">
                  <c:v>44020</c:v>
                </c:pt>
                <c:pt idx="868">
                  <c:v>44021</c:v>
                </c:pt>
                <c:pt idx="869">
                  <c:v>44022</c:v>
                </c:pt>
                <c:pt idx="870">
                  <c:v>44025</c:v>
                </c:pt>
                <c:pt idx="871">
                  <c:v>44026</c:v>
                </c:pt>
                <c:pt idx="872">
                  <c:v>44027</c:v>
                </c:pt>
                <c:pt idx="873">
                  <c:v>44028</c:v>
                </c:pt>
                <c:pt idx="874">
                  <c:v>44029</c:v>
                </c:pt>
                <c:pt idx="875">
                  <c:v>44032</c:v>
                </c:pt>
                <c:pt idx="876">
                  <c:v>44033</c:v>
                </c:pt>
                <c:pt idx="877">
                  <c:v>44034</c:v>
                </c:pt>
                <c:pt idx="878">
                  <c:v>44035</c:v>
                </c:pt>
                <c:pt idx="879">
                  <c:v>44036</c:v>
                </c:pt>
                <c:pt idx="880">
                  <c:v>44039</c:v>
                </c:pt>
                <c:pt idx="881">
                  <c:v>44040</c:v>
                </c:pt>
                <c:pt idx="882">
                  <c:v>44041</c:v>
                </c:pt>
                <c:pt idx="883">
                  <c:v>44042</c:v>
                </c:pt>
                <c:pt idx="884">
                  <c:v>44043</c:v>
                </c:pt>
                <c:pt idx="885">
                  <c:v>44046</c:v>
                </c:pt>
                <c:pt idx="886">
                  <c:v>44047</c:v>
                </c:pt>
                <c:pt idx="887">
                  <c:v>44048</c:v>
                </c:pt>
                <c:pt idx="888">
                  <c:v>44049</c:v>
                </c:pt>
                <c:pt idx="889">
                  <c:v>44050</c:v>
                </c:pt>
                <c:pt idx="890">
                  <c:v>44053</c:v>
                </c:pt>
                <c:pt idx="891">
                  <c:v>44054</c:v>
                </c:pt>
                <c:pt idx="892">
                  <c:v>44055</c:v>
                </c:pt>
                <c:pt idx="893">
                  <c:v>44056</c:v>
                </c:pt>
                <c:pt idx="894">
                  <c:v>44057</c:v>
                </c:pt>
                <c:pt idx="895">
                  <c:v>44060</c:v>
                </c:pt>
                <c:pt idx="896">
                  <c:v>44061</c:v>
                </c:pt>
                <c:pt idx="897">
                  <c:v>44062</c:v>
                </c:pt>
                <c:pt idx="898">
                  <c:v>44063</c:v>
                </c:pt>
                <c:pt idx="899">
                  <c:v>44064</c:v>
                </c:pt>
                <c:pt idx="900">
                  <c:v>44067</c:v>
                </c:pt>
                <c:pt idx="901">
                  <c:v>44068</c:v>
                </c:pt>
                <c:pt idx="902">
                  <c:v>44069</c:v>
                </c:pt>
                <c:pt idx="903">
                  <c:v>44070</c:v>
                </c:pt>
                <c:pt idx="904">
                  <c:v>44071</c:v>
                </c:pt>
                <c:pt idx="905">
                  <c:v>44074</c:v>
                </c:pt>
                <c:pt idx="906">
                  <c:v>44075</c:v>
                </c:pt>
                <c:pt idx="907">
                  <c:v>44076</c:v>
                </c:pt>
                <c:pt idx="908">
                  <c:v>44077</c:v>
                </c:pt>
                <c:pt idx="909">
                  <c:v>44078</c:v>
                </c:pt>
                <c:pt idx="910">
                  <c:v>44081</c:v>
                </c:pt>
                <c:pt idx="911">
                  <c:v>44082</c:v>
                </c:pt>
                <c:pt idx="912">
                  <c:v>44083</c:v>
                </c:pt>
                <c:pt idx="913">
                  <c:v>44084</c:v>
                </c:pt>
                <c:pt idx="914">
                  <c:v>44085</c:v>
                </c:pt>
                <c:pt idx="915">
                  <c:v>44088</c:v>
                </c:pt>
                <c:pt idx="916">
                  <c:v>44089</c:v>
                </c:pt>
                <c:pt idx="917">
                  <c:v>44090</c:v>
                </c:pt>
                <c:pt idx="918">
                  <c:v>44091</c:v>
                </c:pt>
                <c:pt idx="919">
                  <c:v>44092</c:v>
                </c:pt>
                <c:pt idx="920">
                  <c:v>44095</c:v>
                </c:pt>
                <c:pt idx="921">
                  <c:v>44096</c:v>
                </c:pt>
                <c:pt idx="922">
                  <c:v>44097</c:v>
                </c:pt>
                <c:pt idx="923">
                  <c:v>44098</c:v>
                </c:pt>
                <c:pt idx="924">
                  <c:v>44099</c:v>
                </c:pt>
                <c:pt idx="925">
                  <c:v>44102</c:v>
                </c:pt>
                <c:pt idx="926">
                  <c:v>44103</c:v>
                </c:pt>
                <c:pt idx="927">
                  <c:v>44104</c:v>
                </c:pt>
                <c:pt idx="928">
                  <c:v>44105</c:v>
                </c:pt>
                <c:pt idx="929">
                  <c:v>44109</c:v>
                </c:pt>
                <c:pt idx="930">
                  <c:v>44110</c:v>
                </c:pt>
                <c:pt idx="931">
                  <c:v>44111</c:v>
                </c:pt>
                <c:pt idx="932">
                  <c:v>44112</c:v>
                </c:pt>
                <c:pt idx="933">
                  <c:v>44113</c:v>
                </c:pt>
                <c:pt idx="934">
                  <c:v>44116</c:v>
                </c:pt>
                <c:pt idx="935">
                  <c:v>44117</c:v>
                </c:pt>
                <c:pt idx="936">
                  <c:v>44118</c:v>
                </c:pt>
                <c:pt idx="937">
                  <c:v>44119</c:v>
                </c:pt>
                <c:pt idx="938">
                  <c:v>44120</c:v>
                </c:pt>
                <c:pt idx="939">
                  <c:v>44123</c:v>
                </c:pt>
                <c:pt idx="940">
                  <c:v>44124</c:v>
                </c:pt>
                <c:pt idx="941">
                  <c:v>44125</c:v>
                </c:pt>
                <c:pt idx="942">
                  <c:v>44126</c:v>
                </c:pt>
                <c:pt idx="943">
                  <c:v>44127</c:v>
                </c:pt>
                <c:pt idx="944">
                  <c:v>44130</c:v>
                </c:pt>
                <c:pt idx="945">
                  <c:v>44131</c:v>
                </c:pt>
                <c:pt idx="946">
                  <c:v>44132</c:v>
                </c:pt>
                <c:pt idx="947">
                  <c:v>44133</c:v>
                </c:pt>
                <c:pt idx="948">
                  <c:v>44134</c:v>
                </c:pt>
                <c:pt idx="949">
                  <c:v>44137</c:v>
                </c:pt>
                <c:pt idx="950">
                  <c:v>44138</c:v>
                </c:pt>
                <c:pt idx="951">
                  <c:v>44139</c:v>
                </c:pt>
                <c:pt idx="952">
                  <c:v>44140</c:v>
                </c:pt>
                <c:pt idx="953">
                  <c:v>44141</c:v>
                </c:pt>
                <c:pt idx="954">
                  <c:v>44144</c:v>
                </c:pt>
                <c:pt idx="955">
                  <c:v>44145</c:v>
                </c:pt>
                <c:pt idx="956">
                  <c:v>44146</c:v>
                </c:pt>
                <c:pt idx="957">
                  <c:v>44147</c:v>
                </c:pt>
                <c:pt idx="958">
                  <c:v>44148</c:v>
                </c:pt>
                <c:pt idx="959">
                  <c:v>44152</c:v>
                </c:pt>
                <c:pt idx="960">
                  <c:v>44153</c:v>
                </c:pt>
                <c:pt idx="961">
                  <c:v>44154</c:v>
                </c:pt>
                <c:pt idx="962">
                  <c:v>44155</c:v>
                </c:pt>
                <c:pt idx="963">
                  <c:v>44158</c:v>
                </c:pt>
                <c:pt idx="964">
                  <c:v>44159</c:v>
                </c:pt>
                <c:pt idx="965">
                  <c:v>44160</c:v>
                </c:pt>
                <c:pt idx="966">
                  <c:v>44161</c:v>
                </c:pt>
                <c:pt idx="967">
                  <c:v>44162</c:v>
                </c:pt>
                <c:pt idx="968">
                  <c:v>44166</c:v>
                </c:pt>
                <c:pt idx="969">
                  <c:v>44167</c:v>
                </c:pt>
                <c:pt idx="970">
                  <c:v>44168</c:v>
                </c:pt>
                <c:pt idx="971">
                  <c:v>44169</c:v>
                </c:pt>
                <c:pt idx="972">
                  <c:v>44172</c:v>
                </c:pt>
                <c:pt idx="973">
                  <c:v>44173</c:v>
                </c:pt>
                <c:pt idx="974">
                  <c:v>44174</c:v>
                </c:pt>
                <c:pt idx="975">
                  <c:v>44175</c:v>
                </c:pt>
                <c:pt idx="976">
                  <c:v>44176</c:v>
                </c:pt>
                <c:pt idx="977">
                  <c:v>44179</c:v>
                </c:pt>
                <c:pt idx="978">
                  <c:v>44180</c:v>
                </c:pt>
                <c:pt idx="979">
                  <c:v>44181</c:v>
                </c:pt>
                <c:pt idx="980">
                  <c:v>44182</c:v>
                </c:pt>
                <c:pt idx="981">
                  <c:v>44183</c:v>
                </c:pt>
                <c:pt idx="982">
                  <c:v>44186</c:v>
                </c:pt>
                <c:pt idx="983">
                  <c:v>44187</c:v>
                </c:pt>
                <c:pt idx="984">
                  <c:v>44188</c:v>
                </c:pt>
                <c:pt idx="985">
                  <c:v>44189</c:v>
                </c:pt>
                <c:pt idx="986">
                  <c:v>44193</c:v>
                </c:pt>
                <c:pt idx="987">
                  <c:v>44194</c:v>
                </c:pt>
                <c:pt idx="988">
                  <c:v>44195</c:v>
                </c:pt>
                <c:pt idx="989">
                  <c:v>44196</c:v>
                </c:pt>
                <c:pt idx="990">
                  <c:v>44197</c:v>
                </c:pt>
                <c:pt idx="991">
                  <c:v>44200</c:v>
                </c:pt>
                <c:pt idx="992">
                  <c:v>44201</c:v>
                </c:pt>
                <c:pt idx="993">
                  <c:v>44202</c:v>
                </c:pt>
                <c:pt idx="994">
                  <c:v>44203</c:v>
                </c:pt>
                <c:pt idx="995">
                  <c:v>44204</c:v>
                </c:pt>
                <c:pt idx="996">
                  <c:v>44207</c:v>
                </c:pt>
                <c:pt idx="997">
                  <c:v>44208</c:v>
                </c:pt>
                <c:pt idx="998">
                  <c:v>44209</c:v>
                </c:pt>
                <c:pt idx="999">
                  <c:v>44210</c:v>
                </c:pt>
                <c:pt idx="1000">
                  <c:v>44211</c:v>
                </c:pt>
                <c:pt idx="1001">
                  <c:v>44214</c:v>
                </c:pt>
                <c:pt idx="1002">
                  <c:v>44215</c:v>
                </c:pt>
                <c:pt idx="1003">
                  <c:v>44216</c:v>
                </c:pt>
                <c:pt idx="1004">
                  <c:v>44217</c:v>
                </c:pt>
                <c:pt idx="1005">
                  <c:v>44218</c:v>
                </c:pt>
                <c:pt idx="1006">
                  <c:v>44221</c:v>
                </c:pt>
                <c:pt idx="1007">
                  <c:v>44223</c:v>
                </c:pt>
                <c:pt idx="1008">
                  <c:v>44224</c:v>
                </c:pt>
                <c:pt idx="1009">
                  <c:v>44225</c:v>
                </c:pt>
                <c:pt idx="1010">
                  <c:v>44228</c:v>
                </c:pt>
                <c:pt idx="1011">
                  <c:v>44229</c:v>
                </c:pt>
                <c:pt idx="1012">
                  <c:v>44230</c:v>
                </c:pt>
                <c:pt idx="1013">
                  <c:v>44231</c:v>
                </c:pt>
                <c:pt idx="1014">
                  <c:v>44232</c:v>
                </c:pt>
                <c:pt idx="1015">
                  <c:v>44235</c:v>
                </c:pt>
                <c:pt idx="1016">
                  <c:v>44236</c:v>
                </c:pt>
                <c:pt idx="1017">
                  <c:v>44237</c:v>
                </c:pt>
                <c:pt idx="1018">
                  <c:v>44238</c:v>
                </c:pt>
                <c:pt idx="1019">
                  <c:v>44239</c:v>
                </c:pt>
                <c:pt idx="1020">
                  <c:v>44242</c:v>
                </c:pt>
                <c:pt idx="1021">
                  <c:v>44243</c:v>
                </c:pt>
                <c:pt idx="1022">
                  <c:v>44244</c:v>
                </c:pt>
                <c:pt idx="1023">
                  <c:v>44245</c:v>
                </c:pt>
                <c:pt idx="1024">
                  <c:v>44246</c:v>
                </c:pt>
                <c:pt idx="1025">
                  <c:v>44249</c:v>
                </c:pt>
                <c:pt idx="1026">
                  <c:v>44250</c:v>
                </c:pt>
                <c:pt idx="1027">
                  <c:v>44251</c:v>
                </c:pt>
                <c:pt idx="1028">
                  <c:v>44252</c:v>
                </c:pt>
                <c:pt idx="1029">
                  <c:v>44253</c:v>
                </c:pt>
                <c:pt idx="1030">
                  <c:v>44256</c:v>
                </c:pt>
                <c:pt idx="1031">
                  <c:v>44257</c:v>
                </c:pt>
                <c:pt idx="1032">
                  <c:v>44258</c:v>
                </c:pt>
                <c:pt idx="1033">
                  <c:v>44259</c:v>
                </c:pt>
                <c:pt idx="1034">
                  <c:v>44260</c:v>
                </c:pt>
                <c:pt idx="1035">
                  <c:v>44263</c:v>
                </c:pt>
                <c:pt idx="1036">
                  <c:v>44264</c:v>
                </c:pt>
                <c:pt idx="1037">
                  <c:v>44265</c:v>
                </c:pt>
                <c:pt idx="1038">
                  <c:v>44267</c:v>
                </c:pt>
                <c:pt idx="1039">
                  <c:v>44270</c:v>
                </c:pt>
                <c:pt idx="1040">
                  <c:v>44271</c:v>
                </c:pt>
                <c:pt idx="1041">
                  <c:v>44272</c:v>
                </c:pt>
                <c:pt idx="1042">
                  <c:v>44273</c:v>
                </c:pt>
                <c:pt idx="1043">
                  <c:v>44274</c:v>
                </c:pt>
                <c:pt idx="1044">
                  <c:v>44277</c:v>
                </c:pt>
                <c:pt idx="1045">
                  <c:v>44278</c:v>
                </c:pt>
                <c:pt idx="1046">
                  <c:v>44279</c:v>
                </c:pt>
                <c:pt idx="1047">
                  <c:v>44280</c:v>
                </c:pt>
                <c:pt idx="1048">
                  <c:v>44281</c:v>
                </c:pt>
                <c:pt idx="1049">
                  <c:v>44285</c:v>
                </c:pt>
                <c:pt idx="1050">
                  <c:v>44286</c:v>
                </c:pt>
                <c:pt idx="1051">
                  <c:v>44287</c:v>
                </c:pt>
                <c:pt idx="1052">
                  <c:v>44291</c:v>
                </c:pt>
                <c:pt idx="1053">
                  <c:v>44292</c:v>
                </c:pt>
                <c:pt idx="1054">
                  <c:v>44293</c:v>
                </c:pt>
                <c:pt idx="1055">
                  <c:v>44294</c:v>
                </c:pt>
                <c:pt idx="1056">
                  <c:v>44295</c:v>
                </c:pt>
                <c:pt idx="1057">
                  <c:v>44298</c:v>
                </c:pt>
                <c:pt idx="1058">
                  <c:v>44299</c:v>
                </c:pt>
                <c:pt idx="1059">
                  <c:v>44301</c:v>
                </c:pt>
                <c:pt idx="1060">
                  <c:v>44302</c:v>
                </c:pt>
                <c:pt idx="1061">
                  <c:v>44305</c:v>
                </c:pt>
                <c:pt idx="1062">
                  <c:v>44306</c:v>
                </c:pt>
                <c:pt idx="1063">
                  <c:v>44308</c:v>
                </c:pt>
                <c:pt idx="1064">
                  <c:v>44309</c:v>
                </c:pt>
                <c:pt idx="1065">
                  <c:v>44312</c:v>
                </c:pt>
                <c:pt idx="1066">
                  <c:v>44313</c:v>
                </c:pt>
                <c:pt idx="1067">
                  <c:v>44314</c:v>
                </c:pt>
                <c:pt idx="1068">
                  <c:v>44315</c:v>
                </c:pt>
                <c:pt idx="1069">
                  <c:v>44316</c:v>
                </c:pt>
                <c:pt idx="1070">
                  <c:v>44319</c:v>
                </c:pt>
                <c:pt idx="1071">
                  <c:v>44320</c:v>
                </c:pt>
                <c:pt idx="1072">
                  <c:v>44321</c:v>
                </c:pt>
                <c:pt idx="1073">
                  <c:v>44322</c:v>
                </c:pt>
                <c:pt idx="1074">
                  <c:v>44323</c:v>
                </c:pt>
                <c:pt idx="1075">
                  <c:v>44326</c:v>
                </c:pt>
                <c:pt idx="1076">
                  <c:v>44327</c:v>
                </c:pt>
                <c:pt idx="1077">
                  <c:v>44328</c:v>
                </c:pt>
                <c:pt idx="1078">
                  <c:v>44330</c:v>
                </c:pt>
                <c:pt idx="1079">
                  <c:v>44333</c:v>
                </c:pt>
                <c:pt idx="1080">
                  <c:v>44334</c:v>
                </c:pt>
                <c:pt idx="1081">
                  <c:v>44335</c:v>
                </c:pt>
                <c:pt idx="1082">
                  <c:v>44336</c:v>
                </c:pt>
                <c:pt idx="1083">
                  <c:v>44337</c:v>
                </c:pt>
                <c:pt idx="1084">
                  <c:v>44340</c:v>
                </c:pt>
                <c:pt idx="1085">
                  <c:v>44341</c:v>
                </c:pt>
                <c:pt idx="1086">
                  <c:v>44342</c:v>
                </c:pt>
                <c:pt idx="1087">
                  <c:v>44343</c:v>
                </c:pt>
                <c:pt idx="1088">
                  <c:v>44344</c:v>
                </c:pt>
                <c:pt idx="1089">
                  <c:v>44347</c:v>
                </c:pt>
                <c:pt idx="1090">
                  <c:v>44348</c:v>
                </c:pt>
                <c:pt idx="1091">
                  <c:v>44349</c:v>
                </c:pt>
                <c:pt idx="1092">
                  <c:v>44350</c:v>
                </c:pt>
                <c:pt idx="1093">
                  <c:v>44351</c:v>
                </c:pt>
                <c:pt idx="1094">
                  <c:v>44354</c:v>
                </c:pt>
                <c:pt idx="1095">
                  <c:v>44355</c:v>
                </c:pt>
                <c:pt idx="1096">
                  <c:v>44356</c:v>
                </c:pt>
                <c:pt idx="1097">
                  <c:v>44357</c:v>
                </c:pt>
                <c:pt idx="1098">
                  <c:v>44358</c:v>
                </c:pt>
                <c:pt idx="1099">
                  <c:v>44361</c:v>
                </c:pt>
                <c:pt idx="1100">
                  <c:v>44362</c:v>
                </c:pt>
                <c:pt idx="1101">
                  <c:v>44363</c:v>
                </c:pt>
                <c:pt idx="1102">
                  <c:v>44364</c:v>
                </c:pt>
                <c:pt idx="1103">
                  <c:v>44365</c:v>
                </c:pt>
                <c:pt idx="1104">
                  <c:v>44368</c:v>
                </c:pt>
                <c:pt idx="1105">
                  <c:v>44369</c:v>
                </c:pt>
                <c:pt idx="1106">
                  <c:v>44370</c:v>
                </c:pt>
                <c:pt idx="1107">
                  <c:v>44371</c:v>
                </c:pt>
                <c:pt idx="1108">
                  <c:v>44372</c:v>
                </c:pt>
                <c:pt idx="1109">
                  <c:v>44375</c:v>
                </c:pt>
                <c:pt idx="1110">
                  <c:v>44376</c:v>
                </c:pt>
                <c:pt idx="1111">
                  <c:v>44377</c:v>
                </c:pt>
                <c:pt idx="1112">
                  <c:v>44378</c:v>
                </c:pt>
                <c:pt idx="1113">
                  <c:v>44379</c:v>
                </c:pt>
                <c:pt idx="1114">
                  <c:v>44382</c:v>
                </c:pt>
                <c:pt idx="1115">
                  <c:v>44383</c:v>
                </c:pt>
                <c:pt idx="1116">
                  <c:v>44384</c:v>
                </c:pt>
                <c:pt idx="1117">
                  <c:v>44385</c:v>
                </c:pt>
                <c:pt idx="1118">
                  <c:v>44386</c:v>
                </c:pt>
                <c:pt idx="1119">
                  <c:v>44389</c:v>
                </c:pt>
                <c:pt idx="1120">
                  <c:v>44390</c:v>
                </c:pt>
                <c:pt idx="1121">
                  <c:v>44391</c:v>
                </c:pt>
                <c:pt idx="1122">
                  <c:v>44392</c:v>
                </c:pt>
                <c:pt idx="1123">
                  <c:v>44393</c:v>
                </c:pt>
                <c:pt idx="1124">
                  <c:v>44396</c:v>
                </c:pt>
                <c:pt idx="1125">
                  <c:v>44397</c:v>
                </c:pt>
                <c:pt idx="1126">
                  <c:v>44399</c:v>
                </c:pt>
                <c:pt idx="1127">
                  <c:v>44400</c:v>
                </c:pt>
                <c:pt idx="1128">
                  <c:v>44403</c:v>
                </c:pt>
                <c:pt idx="1129">
                  <c:v>44404</c:v>
                </c:pt>
                <c:pt idx="1130">
                  <c:v>44405</c:v>
                </c:pt>
                <c:pt idx="1131">
                  <c:v>44406</c:v>
                </c:pt>
                <c:pt idx="1132">
                  <c:v>44407</c:v>
                </c:pt>
                <c:pt idx="1133">
                  <c:v>44410</c:v>
                </c:pt>
                <c:pt idx="1134">
                  <c:v>44411</c:v>
                </c:pt>
                <c:pt idx="1135">
                  <c:v>44412</c:v>
                </c:pt>
                <c:pt idx="1136">
                  <c:v>44413</c:v>
                </c:pt>
                <c:pt idx="1137">
                  <c:v>44414</c:v>
                </c:pt>
                <c:pt idx="1138">
                  <c:v>44417</c:v>
                </c:pt>
                <c:pt idx="1139">
                  <c:v>44418</c:v>
                </c:pt>
                <c:pt idx="1140">
                  <c:v>44419</c:v>
                </c:pt>
                <c:pt idx="1141">
                  <c:v>44420</c:v>
                </c:pt>
                <c:pt idx="1142">
                  <c:v>44421</c:v>
                </c:pt>
                <c:pt idx="1143">
                  <c:v>44424</c:v>
                </c:pt>
                <c:pt idx="1144">
                  <c:v>44425</c:v>
                </c:pt>
                <c:pt idx="1145">
                  <c:v>44426</c:v>
                </c:pt>
                <c:pt idx="1146">
                  <c:v>44428</c:v>
                </c:pt>
                <c:pt idx="1147">
                  <c:v>44431</c:v>
                </c:pt>
                <c:pt idx="1148">
                  <c:v>44432</c:v>
                </c:pt>
                <c:pt idx="1149">
                  <c:v>44433</c:v>
                </c:pt>
                <c:pt idx="1150">
                  <c:v>44434</c:v>
                </c:pt>
                <c:pt idx="1151">
                  <c:v>44435</c:v>
                </c:pt>
                <c:pt idx="1152">
                  <c:v>44438</c:v>
                </c:pt>
                <c:pt idx="1153">
                  <c:v>44439</c:v>
                </c:pt>
                <c:pt idx="1154">
                  <c:v>44440</c:v>
                </c:pt>
                <c:pt idx="1155">
                  <c:v>44441</c:v>
                </c:pt>
                <c:pt idx="1156">
                  <c:v>44442</c:v>
                </c:pt>
                <c:pt idx="1157">
                  <c:v>44445</c:v>
                </c:pt>
                <c:pt idx="1158">
                  <c:v>44446</c:v>
                </c:pt>
                <c:pt idx="1159">
                  <c:v>44447</c:v>
                </c:pt>
                <c:pt idx="1160">
                  <c:v>44448</c:v>
                </c:pt>
                <c:pt idx="1161">
                  <c:v>44452</c:v>
                </c:pt>
                <c:pt idx="1162">
                  <c:v>44453</c:v>
                </c:pt>
                <c:pt idx="1163">
                  <c:v>44454</c:v>
                </c:pt>
                <c:pt idx="1164">
                  <c:v>44455</c:v>
                </c:pt>
                <c:pt idx="1165">
                  <c:v>44456</c:v>
                </c:pt>
                <c:pt idx="1166">
                  <c:v>44459</c:v>
                </c:pt>
                <c:pt idx="1167">
                  <c:v>44460</c:v>
                </c:pt>
                <c:pt idx="1168">
                  <c:v>44461</c:v>
                </c:pt>
                <c:pt idx="1169">
                  <c:v>44462</c:v>
                </c:pt>
                <c:pt idx="1170">
                  <c:v>44463</c:v>
                </c:pt>
                <c:pt idx="1171">
                  <c:v>44466</c:v>
                </c:pt>
                <c:pt idx="1172">
                  <c:v>44467</c:v>
                </c:pt>
                <c:pt idx="1173">
                  <c:v>44468</c:v>
                </c:pt>
                <c:pt idx="1174">
                  <c:v>44469</c:v>
                </c:pt>
                <c:pt idx="1175">
                  <c:v>44470</c:v>
                </c:pt>
                <c:pt idx="1176">
                  <c:v>44473</c:v>
                </c:pt>
                <c:pt idx="1177">
                  <c:v>44474</c:v>
                </c:pt>
                <c:pt idx="1178">
                  <c:v>44475</c:v>
                </c:pt>
                <c:pt idx="1179">
                  <c:v>44476</c:v>
                </c:pt>
                <c:pt idx="1180">
                  <c:v>44477</c:v>
                </c:pt>
                <c:pt idx="1181">
                  <c:v>44480</c:v>
                </c:pt>
                <c:pt idx="1182">
                  <c:v>44481</c:v>
                </c:pt>
                <c:pt idx="1183">
                  <c:v>44482</c:v>
                </c:pt>
                <c:pt idx="1184">
                  <c:v>44483</c:v>
                </c:pt>
                <c:pt idx="1185">
                  <c:v>44487</c:v>
                </c:pt>
                <c:pt idx="1186">
                  <c:v>44488</c:v>
                </c:pt>
                <c:pt idx="1187">
                  <c:v>44489</c:v>
                </c:pt>
                <c:pt idx="1188">
                  <c:v>44490</c:v>
                </c:pt>
                <c:pt idx="1189">
                  <c:v>44491</c:v>
                </c:pt>
                <c:pt idx="1190">
                  <c:v>44494</c:v>
                </c:pt>
                <c:pt idx="1191">
                  <c:v>44495</c:v>
                </c:pt>
                <c:pt idx="1192">
                  <c:v>44496</c:v>
                </c:pt>
                <c:pt idx="1193">
                  <c:v>44497</c:v>
                </c:pt>
                <c:pt idx="1194">
                  <c:v>44498</c:v>
                </c:pt>
                <c:pt idx="1195">
                  <c:v>44501</c:v>
                </c:pt>
                <c:pt idx="1196">
                  <c:v>44502</c:v>
                </c:pt>
                <c:pt idx="1197">
                  <c:v>44503</c:v>
                </c:pt>
                <c:pt idx="1198">
                  <c:v>44504</c:v>
                </c:pt>
                <c:pt idx="1199">
                  <c:v>44508</c:v>
                </c:pt>
                <c:pt idx="1200">
                  <c:v>44509</c:v>
                </c:pt>
                <c:pt idx="1201">
                  <c:v>44510</c:v>
                </c:pt>
                <c:pt idx="1202">
                  <c:v>44511</c:v>
                </c:pt>
                <c:pt idx="1203">
                  <c:v>44512</c:v>
                </c:pt>
                <c:pt idx="1204">
                  <c:v>44515</c:v>
                </c:pt>
                <c:pt idx="1205">
                  <c:v>44516</c:v>
                </c:pt>
                <c:pt idx="1206">
                  <c:v>44517</c:v>
                </c:pt>
                <c:pt idx="1207">
                  <c:v>44518</c:v>
                </c:pt>
                <c:pt idx="1208">
                  <c:v>44522</c:v>
                </c:pt>
                <c:pt idx="1209">
                  <c:v>44523</c:v>
                </c:pt>
                <c:pt idx="1210">
                  <c:v>44524</c:v>
                </c:pt>
                <c:pt idx="1211">
                  <c:v>44525</c:v>
                </c:pt>
                <c:pt idx="1212">
                  <c:v>44526</c:v>
                </c:pt>
                <c:pt idx="1213">
                  <c:v>44529</c:v>
                </c:pt>
                <c:pt idx="1214">
                  <c:v>44530</c:v>
                </c:pt>
                <c:pt idx="1215">
                  <c:v>44531</c:v>
                </c:pt>
                <c:pt idx="1216">
                  <c:v>44532</c:v>
                </c:pt>
                <c:pt idx="1217">
                  <c:v>44533</c:v>
                </c:pt>
                <c:pt idx="1218">
                  <c:v>44536</c:v>
                </c:pt>
                <c:pt idx="1219">
                  <c:v>44537</c:v>
                </c:pt>
                <c:pt idx="1220">
                  <c:v>44538</c:v>
                </c:pt>
                <c:pt idx="1221">
                  <c:v>44539</c:v>
                </c:pt>
                <c:pt idx="1222">
                  <c:v>44540</c:v>
                </c:pt>
                <c:pt idx="1223">
                  <c:v>44543</c:v>
                </c:pt>
                <c:pt idx="1224">
                  <c:v>44544</c:v>
                </c:pt>
                <c:pt idx="1225">
                  <c:v>44545</c:v>
                </c:pt>
                <c:pt idx="1226">
                  <c:v>44546</c:v>
                </c:pt>
                <c:pt idx="1227">
                  <c:v>44547</c:v>
                </c:pt>
                <c:pt idx="1228">
                  <c:v>44550</c:v>
                </c:pt>
                <c:pt idx="1229">
                  <c:v>44551</c:v>
                </c:pt>
                <c:pt idx="1230">
                  <c:v>44552</c:v>
                </c:pt>
                <c:pt idx="1231">
                  <c:v>44553</c:v>
                </c:pt>
                <c:pt idx="1232">
                  <c:v>44554</c:v>
                </c:pt>
                <c:pt idx="1233">
                  <c:v>44557</c:v>
                </c:pt>
                <c:pt idx="1234">
                  <c:v>44558</c:v>
                </c:pt>
                <c:pt idx="1235">
                  <c:v>44559</c:v>
                </c:pt>
                <c:pt idx="1236">
                  <c:v>44560</c:v>
                </c:pt>
                <c:pt idx="1237">
                  <c:v>44561</c:v>
                </c:pt>
                <c:pt idx="1238">
                  <c:v>44564</c:v>
                </c:pt>
                <c:pt idx="1239">
                  <c:v>44565</c:v>
                </c:pt>
                <c:pt idx="1240">
                  <c:v>44566</c:v>
                </c:pt>
                <c:pt idx="1241">
                  <c:v>44567</c:v>
                </c:pt>
                <c:pt idx="1242">
                  <c:v>44568</c:v>
                </c:pt>
                <c:pt idx="1243">
                  <c:v>44571</c:v>
                </c:pt>
                <c:pt idx="1244">
                  <c:v>44572</c:v>
                </c:pt>
                <c:pt idx="1245">
                  <c:v>44573</c:v>
                </c:pt>
                <c:pt idx="1246">
                  <c:v>44574</c:v>
                </c:pt>
                <c:pt idx="1247">
                  <c:v>44575</c:v>
                </c:pt>
                <c:pt idx="1248">
                  <c:v>44578</c:v>
                </c:pt>
                <c:pt idx="1249">
                  <c:v>44579</c:v>
                </c:pt>
                <c:pt idx="1250">
                  <c:v>44580</c:v>
                </c:pt>
                <c:pt idx="1251">
                  <c:v>44581</c:v>
                </c:pt>
                <c:pt idx="1252">
                  <c:v>44582</c:v>
                </c:pt>
                <c:pt idx="1253">
                  <c:v>44585</c:v>
                </c:pt>
                <c:pt idx="1254">
                  <c:v>44586</c:v>
                </c:pt>
                <c:pt idx="1255">
                  <c:v>44588</c:v>
                </c:pt>
                <c:pt idx="1256">
                  <c:v>44589</c:v>
                </c:pt>
                <c:pt idx="1257">
                  <c:v>44592</c:v>
                </c:pt>
                <c:pt idx="1258">
                  <c:v>44593</c:v>
                </c:pt>
                <c:pt idx="1259">
                  <c:v>44594</c:v>
                </c:pt>
                <c:pt idx="1260">
                  <c:v>44595</c:v>
                </c:pt>
                <c:pt idx="1261">
                  <c:v>44596</c:v>
                </c:pt>
                <c:pt idx="1262">
                  <c:v>44599</c:v>
                </c:pt>
                <c:pt idx="1263">
                  <c:v>44600</c:v>
                </c:pt>
                <c:pt idx="1264">
                  <c:v>44601</c:v>
                </c:pt>
                <c:pt idx="1265">
                  <c:v>44602</c:v>
                </c:pt>
                <c:pt idx="1266">
                  <c:v>44603</c:v>
                </c:pt>
                <c:pt idx="1267">
                  <c:v>44606</c:v>
                </c:pt>
                <c:pt idx="1268">
                  <c:v>44607</c:v>
                </c:pt>
                <c:pt idx="1269">
                  <c:v>44608</c:v>
                </c:pt>
                <c:pt idx="1270">
                  <c:v>44609</c:v>
                </c:pt>
                <c:pt idx="1271">
                  <c:v>44610</c:v>
                </c:pt>
                <c:pt idx="1272">
                  <c:v>44613</c:v>
                </c:pt>
                <c:pt idx="1273">
                  <c:v>44614</c:v>
                </c:pt>
                <c:pt idx="1274">
                  <c:v>44615</c:v>
                </c:pt>
                <c:pt idx="1275">
                  <c:v>44616</c:v>
                </c:pt>
                <c:pt idx="1276">
                  <c:v>44617</c:v>
                </c:pt>
                <c:pt idx="1277">
                  <c:v>44620</c:v>
                </c:pt>
                <c:pt idx="1278">
                  <c:v>44622</c:v>
                </c:pt>
                <c:pt idx="1279">
                  <c:v>44623</c:v>
                </c:pt>
                <c:pt idx="1280">
                  <c:v>44624</c:v>
                </c:pt>
                <c:pt idx="1281">
                  <c:v>44627</c:v>
                </c:pt>
                <c:pt idx="1282">
                  <c:v>44628</c:v>
                </c:pt>
                <c:pt idx="1283">
                  <c:v>44629</c:v>
                </c:pt>
                <c:pt idx="1284">
                  <c:v>44630</c:v>
                </c:pt>
                <c:pt idx="1285">
                  <c:v>44631</c:v>
                </c:pt>
                <c:pt idx="1286">
                  <c:v>44634</c:v>
                </c:pt>
                <c:pt idx="1287">
                  <c:v>44635</c:v>
                </c:pt>
                <c:pt idx="1288">
                  <c:v>44636</c:v>
                </c:pt>
                <c:pt idx="1289">
                  <c:v>44637</c:v>
                </c:pt>
                <c:pt idx="1290">
                  <c:v>44641</c:v>
                </c:pt>
                <c:pt idx="1291">
                  <c:v>44642</c:v>
                </c:pt>
                <c:pt idx="1292">
                  <c:v>44643</c:v>
                </c:pt>
                <c:pt idx="1293">
                  <c:v>44644</c:v>
                </c:pt>
                <c:pt idx="1294">
                  <c:v>44645</c:v>
                </c:pt>
                <c:pt idx="1295">
                  <c:v>44648</c:v>
                </c:pt>
                <c:pt idx="1296">
                  <c:v>44649</c:v>
                </c:pt>
                <c:pt idx="1297">
                  <c:v>44650</c:v>
                </c:pt>
                <c:pt idx="1298">
                  <c:v>44651</c:v>
                </c:pt>
                <c:pt idx="1299">
                  <c:v>44652</c:v>
                </c:pt>
                <c:pt idx="1300">
                  <c:v>44655</c:v>
                </c:pt>
                <c:pt idx="1301">
                  <c:v>44656</c:v>
                </c:pt>
                <c:pt idx="1302">
                  <c:v>44657</c:v>
                </c:pt>
                <c:pt idx="1303">
                  <c:v>44658</c:v>
                </c:pt>
                <c:pt idx="1304">
                  <c:v>44659</c:v>
                </c:pt>
                <c:pt idx="1305">
                  <c:v>44662</c:v>
                </c:pt>
                <c:pt idx="1306">
                  <c:v>44663</c:v>
                </c:pt>
                <c:pt idx="1307">
                  <c:v>44664</c:v>
                </c:pt>
                <c:pt idx="1308">
                  <c:v>44669</c:v>
                </c:pt>
                <c:pt idx="1309">
                  <c:v>44670</c:v>
                </c:pt>
                <c:pt idx="1310">
                  <c:v>44671</c:v>
                </c:pt>
                <c:pt idx="1311">
                  <c:v>44672</c:v>
                </c:pt>
                <c:pt idx="1312">
                  <c:v>44673</c:v>
                </c:pt>
                <c:pt idx="1313">
                  <c:v>44676</c:v>
                </c:pt>
                <c:pt idx="1314">
                  <c:v>44677</c:v>
                </c:pt>
                <c:pt idx="1315">
                  <c:v>44678</c:v>
                </c:pt>
                <c:pt idx="1316">
                  <c:v>44679</c:v>
                </c:pt>
                <c:pt idx="1317">
                  <c:v>44680</c:v>
                </c:pt>
                <c:pt idx="1318">
                  <c:v>44683</c:v>
                </c:pt>
                <c:pt idx="1319">
                  <c:v>44685</c:v>
                </c:pt>
                <c:pt idx="1320">
                  <c:v>44686</c:v>
                </c:pt>
                <c:pt idx="1321">
                  <c:v>44687</c:v>
                </c:pt>
                <c:pt idx="1322">
                  <c:v>44690</c:v>
                </c:pt>
                <c:pt idx="1323">
                  <c:v>44691</c:v>
                </c:pt>
                <c:pt idx="1324">
                  <c:v>44692</c:v>
                </c:pt>
                <c:pt idx="1325">
                  <c:v>44693</c:v>
                </c:pt>
                <c:pt idx="1326">
                  <c:v>44694</c:v>
                </c:pt>
                <c:pt idx="1327">
                  <c:v>44697</c:v>
                </c:pt>
                <c:pt idx="1328">
                  <c:v>44698</c:v>
                </c:pt>
                <c:pt idx="1329">
                  <c:v>44699</c:v>
                </c:pt>
                <c:pt idx="1330">
                  <c:v>44700</c:v>
                </c:pt>
                <c:pt idx="1331">
                  <c:v>44701</c:v>
                </c:pt>
                <c:pt idx="1332">
                  <c:v>44704</c:v>
                </c:pt>
                <c:pt idx="1333">
                  <c:v>44705</c:v>
                </c:pt>
                <c:pt idx="1334">
                  <c:v>44706</c:v>
                </c:pt>
                <c:pt idx="1335">
                  <c:v>44707</c:v>
                </c:pt>
                <c:pt idx="1336">
                  <c:v>44708</c:v>
                </c:pt>
                <c:pt idx="1337">
                  <c:v>44711</c:v>
                </c:pt>
                <c:pt idx="1338">
                  <c:v>44712</c:v>
                </c:pt>
                <c:pt idx="1339">
                  <c:v>44713</c:v>
                </c:pt>
                <c:pt idx="1340">
                  <c:v>44714</c:v>
                </c:pt>
                <c:pt idx="1341">
                  <c:v>44715</c:v>
                </c:pt>
                <c:pt idx="1342">
                  <c:v>44718</c:v>
                </c:pt>
                <c:pt idx="1343">
                  <c:v>44719</c:v>
                </c:pt>
                <c:pt idx="1344">
                  <c:v>44720</c:v>
                </c:pt>
                <c:pt idx="1345">
                  <c:v>44721</c:v>
                </c:pt>
                <c:pt idx="1346">
                  <c:v>44722</c:v>
                </c:pt>
                <c:pt idx="1347">
                  <c:v>44725</c:v>
                </c:pt>
                <c:pt idx="1348">
                  <c:v>44726</c:v>
                </c:pt>
                <c:pt idx="1349">
                  <c:v>44727</c:v>
                </c:pt>
                <c:pt idx="1350">
                  <c:v>44728</c:v>
                </c:pt>
                <c:pt idx="1351">
                  <c:v>44729</c:v>
                </c:pt>
                <c:pt idx="1352">
                  <c:v>44732</c:v>
                </c:pt>
                <c:pt idx="1353">
                  <c:v>44733</c:v>
                </c:pt>
                <c:pt idx="1354">
                  <c:v>44734</c:v>
                </c:pt>
                <c:pt idx="1355">
                  <c:v>44735</c:v>
                </c:pt>
                <c:pt idx="1356">
                  <c:v>44736</c:v>
                </c:pt>
                <c:pt idx="1357">
                  <c:v>44739</c:v>
                </c:pt>
                <c:pt idx="1358">
                  <c:v>44740</c:v>
                </c:pt>
                <c:pt idx="1359">
                  <c:v>44741</c:v>
                </c:pt>
                <c:pt idx="1360">
                  <c:v>44742</c:v>
                </c:pt>
                <c:pt idx="1361">
                  <c:v>44743</c:v>
                </c:pt>
                <c:pt idx="1362">
                  <c:v>44746</c:v>
                </c:pt>
                <c:pt idx="1363">
                  <c:v>44747</c:v>
                </c:pt>
                <c:pt idx="1364">
                  <c:v>44748</c:v>
                </c:pt>
                <c:pt idx="1365">
                  <c:v>44749</c:v>
                </c:pt>
                <c:pt idx="1366">
                  <c:v>44750</c:v>
                </c:pt>
                <c:pt idx="1367">
                  <c:v>44753</c:v>
                </c:pt>
                <c:pt idx="1368">
                  <c:v>44754</c:v>
                </c:pt>
                <c:pt idx="1369">
                  <c:v>44755</c:v>
                </c:pt>
                <c:pt idx="1370">
                  <c:v>44756</c:v>
                </c:pt>
                <c:pt idx="1371">
                  <c:v>44757</c:v>
                </c:pt>
                <c:pt idx="1372">
                  <c:v>44760</c:v>
                </c:pt>
                <c:pt idx="1373">
                  <c:v>44761</c:v>
                </c:pt>
                <c:pt idx="1374">
                  <c:v>44762</c:v>
                </c:pt>
                <c:pt idx="1375">
                  <c:v>44763</c:v>
                </c:pt>
                <c:pt idx="1376">
                  <c:v>44764</c:v>
                </c:pt>
                <c:pt idx="1377">
                  <c:v>44767</c:v>
                </c:pt>
                <c:pt idx="1378">
                  <c:v>44768</c:v>
                </c:pt>
                <c:pt idx="1379">
                  <c:v>44769</c:v>
                </c:pt>
                <c:pt idx="1380">
                  <c:v>44770</c:v>
                </c:pt>
                <c:pt idx="1381">
                  <c:v>44771</c:v>
                </c:pt>
                <c:pt idx="1382">
                  <c:v>44774</c:v>
                </c:pt>
                <c:pt idx="1383">
                  <c:v>44775</c:v>
                </c:pt>
                <c:pt idx="1384">
                  <c:v>44776</c:v>
                </c:pt>
                <c:pt idx="1385">
                  <c:v>44777</c:v>
                </c:pt>
                <c:pt idx="1386">
                  <c:v>44778</c:v>
                </c:pt>
                <c:pt idx="1387">
                  <c:v>44781</c:v>
                </c:pt>
                <c:pt idx="1388">
                  <c:v>44783</c:v>
                </c:pt>
                <c:pt idx="1389">
                  <c:v>44784</c:v>
                </c:pt>
                <c:pt idx="1390">
                  <c:v>44785</c:v>
                </c:pt>
                <c:pt idx="1391">
                  <c:v>44789</c:v>
                </c:pt>
                <c:pt idx="1392">
                  <c:v>44790</c:v>
                </c:pt>
                <c:pt idx="1393">
                  <c:v>44791</c:v>
                </c:pt>
                <c:pt idx="1394">
                  <c:v>44792</c:v>
                </c:pt>
                <c:pt idx="1395">
                  <c:v>44795</c:v>
                </c:pt>
                <c:pt idx="1396">
                  <c:v>44796</c:v>
                </c:pt>
                <c:pt idx="1397">
                  <c:v>44797</c:v>
                </c:pt>
                <c:pt idx="1398">
                  <c:v>44798</c:v>
                </c:pt>
                <c:pt idx="1399">
                  <c:v>44799</c:v>
                </c:pt>
                <c:pt idx="1400">
                  <c:v>44802</c:v>
                </c:pt>
                <c:pt idx="1401">
                  <c:v>44803</c:v>
                </c:pt>
                <c:pt idx="1402">
                  <c:v>44805</c:v>
                </c:pt>
                <c:pt idx="1403">
                  <c:v>44806</c:v>
                </c:pt>
                <c:pt idx="1404">
                  <c:v>44809</c:v>
                </c:pt>
                <c:pt idx="1405">
                  <c:v>44810</c:v>
                </c:pt>
                <c:pt idx="1406">
                  <c:v>44811</c:v>
                </c:pt>
                <c:pt idx="1407">
                  <c:v>44812</c:v>
                </c:pt>
                <c:pt idx="1408">
                  <c:v>44813</c:v>
                </c:pt>
                <c:pt idx="1409">
                  <c:v>44816</c:v>
                </c:pt>
                <c:pt idx="1410">
                  <c:v>44817</c:v>
                </c:pt>
                <c:pt idx="1411">
                  <c:v>44818</c:v>
                </c:pt>
                <c:pt idx="1412">
                  <c:v>44819</c:v>
                </c:pt>
                <c:pt idx="1413">
                  <c:v>44820</c:v>
                </c:pt>
                <c:pt idx="1414">
                  <c:v>44823</c:v>
                </c:pt>
                <c:pt idx="1415">
                  <c:v>44824</c:v>
                </c:pt>
                <c:pt idx="1416">
                  <c:v>44825</c:v>
                </c:pt>
                <c:pt idx="1417">
                  <c:v>44826</c:v>
                </c:pt>
                <c:pt idx="1418">
                  <c:v>44827</c:v>
                </c:pt>
                <c:pt idx="1419">
                  <c:v>44830</c:v>
                </c:pt>
                <c:pt idx="1420">
                  <c:v>44831</c:v>
                </c:pt>
                <c:pt idx="1421">
                  <c:v>44832</c:v>
                </c:pt>
                <c:pt idx="1422">
                  <c:v>44833</c:v>
                </c:pt>
                <c:pt idx="1423">
                  <c:v>44834</c:v>
                </c:pt>
                <c:pt idx="1424">
                  <c:v>44837</c:v>
                </c:pt>
                <c:pt idx="1425">
                  <c:v>44838</c:v>
                </c:pt>
                <c:pt idx="1426">
                  <c:v>44840</c:v>
                </c:pt>
                <c:pt idx="1427">
                  <c:v>44841</c:v>
                </c:pt>
                <c:pt idx="1428">
                  <c:v>44844</c:v>
                </c:pt>
                <c:pt idx="1429">
                  <c:v>44845</c:v>
                </c:pt>
                <c:pt idx="1430">
                  <c:v>44846</c:v>
                </c:pt>
                <c:pt idx="1431">
                  <c:v>44847</c:v>
                </c:pt>
                <c:pt idx="1432">
                  <c:v>44848</c:v>
                </c:pt>
                <c:pt idx="1433">
                  <c:v>44851</c:v>
                </c:pt>
                <c:pt idx="1434">
                  <c:v>44852</c:v>
                </c:pt>
                <c:pt idx="1435">
                  <c:v>44853</c:v>
                </c:pt>
                <c:pt idx="1436">
                  <c:v>44854</c:v>
                </c:pt>
                <c:pt idx="1437">
                  <c:v>44855</c:v>
                </c:pt>
                <c:pt idx="1438">
                  <c:v>44858</c:v>
                </c:pt>
                <c:pt idx="1439">
                  <c:v>44859</c:v>
                </c:pt>
                <c:pt idx="1440">
                  <c:v>44861</c:v>
                </c:pt>
                <c:pt idx="1441">
                  <c:v>44862</c:v>
                </c:pt>
                <c:pt idx="1442">
                  <c:v>44865</c:v>
                </c:pt>
                <c:pt idx="1443">
                  <c:v>44866</c:v>
                </c:pt>
                <c:pt idx="1444">
                  <c:v>44867</c:v>
                </c:pt>
                <c:pt idx="1445">
                  <c:v>44868</c:v>
                </c:pt>
                <c:pt idx="1446">
                  <c:v>44869</c:v>
                </c:pt>
                <c:pt idx="1447">
                  <c:v>44872</c:v>
                </c:pt>
                <c:pt idx="1448">
                  <c:v>44874</c:v>
                </c:pt>
                <c:pt idx="1449">
                  <c:v>44875</c:v>
                </c:pt>
                <c:pt idx="1450">
                  <c:v>44876</c:v>
                </c:pt>
                <c:pt idx="1451">
                  <c:v>44879</c:v>
                </c:pt>
                <c:pt idx="1452">
                  <c:v>44880</c:v>
                </c:pt>
                <c:pt idx="1453">
                  <c:v>44881</c:v>
                </c:pt>
                <c:pt idx="1454">
                  <c:v>44882</c:v>
                </c:pt>
                <c:pt idx="1455">
                  <c:v>44883</c:v>
                </c:pt>
                <c:pt idx="1456">
                  <c:v>44886</c:v>
                </c:pt>
                <c:pt idx="1457">
                  <c:v>44887</c:v>
                </c:pt>
                <c:pt idx="1458">
                  <c:v>44888</c:v>
                </c:pt>
                <c:pt idx="1459">
                  <c:v>44889</c:v>
                </c:pt>
                <c:pt idx="1460">
                  <c:v>44890</c:v>
                </c:pt>
                <c:pt idx="1461">
                  <c:v>44893</c:v>
                </c:pt>
                <c:pt idx="1462">
                  <c:v>44894</c:v>
                </c:pt>
                <c:pt idx="1463">
                  <c:v>44895</c:v>
                </c:pt>
                <c:pt idx="1464">
                  <c:v>44896</c:v>
                </c:pt>
                <c:pt idx="1465">
                  <c:v>44897</c:v>
                </c:pt>
                <c:pt idx="1466">
                  <c:v>44900</c:v>
                </c:pt>
                <c:pt idx="1467">
                  <c:v>44901</c:v>
                </c:pt>
                <c:pt idx="1468">
                  <c:v>44902</c:v>
                </c:pt>
                <c:pt idx="1469">
                  <c:v>44903</c:v>
                </c:pt>
                <c:pt idx="1470">
                  <c:v>44904</c:v>
                </c:pt>
                <c:pt idx="1471">
                  <c:v>44907</c:v>
                </c:pt>
                <c:pt idx="1472">
                  <c:v>44908</c:v>
                </c:pt>
                <c:pt idx="1473">
                  <c:v>44909</c:v>
                </c:pt>
                <c:pt idx="1474">
                  <c:v>44910</c:v>
                </c:pt>
                <c:pt idx="1475">
                  <c:v>44911</c:v>
                </c:pt>
                <c:pt idx="1476">
                  <c:v>44914</c:v>
                </c:pt>
                <c:pt idx="1477">
                  <c:v>44915</c:v>
                </c:pt>
                <c:pt idx="1478">
                  <c:v>44916</c:v>
                </c:pt>
                <c:pt idx="1479">
                  <c:v>44917</c:v>
                </c:pt>
                <c:pt idx="1480">
                  <c:v>44918</c:v>
                </c:pt>
                <c:pt idx="1481">
                  <c:v>44921</c:v>
                </c:pt>
                <c:pt idx="1482">
                  <c:v>44922</c:v>
                </c:pt>
                <c:pt idx="1483">
                  <c:v>44923</c:v>
                </c:pt>
                <c:pt idx="1484">
                  <c:v>44924</c:v>
                </c:pt>
                <c:pt idx="1485">
                  <c:v>44925</c:v>
                </c:pt>
                <c:pt idx="1486">
                  <c:v>44928</c:v>
                </c:pt>
                <c:pt idx="1487">
                  <c:v>44929</c:v>
                </c:pt>
                <c:pt idx="1488">
                  <c:v>44930</c:v>
                </c:pt>
                <c:pt idx="1489">
                  <c:v>44931</c:v>
                </c:pt>
                <c:pt idx="1490">
                  <c:v>44932</c:v>
                </c:pt>
                <c:pt idx="1491">
                  <c:v>44935</c:v>
                </c:pt>
                <c:pt idx="1492">
                  <c:v>44936</c:v>
                </c:pt>
                <c:pt idx="1493">
                  <c:v>44937</c:v>
                </c:pt>
                <c:pt idx="1494">
                  <c:v>44938</c:v>
                </c:pt>
                <c:pt idx="1495">
                  <c:v>44939</c:v>
                </c:pt>
                <c:pt idx="1496">
                  <c:v>44942</c:v>
                </c:pt>
                <c:pt idx="1497">
                  <c:v>44943</c:v>
                </c:pt>
                <c:pt idx="1498">
                  <c:v>44944</c:v>
                </c:pt>
                <c:pt idx="1499">
                  <c:v>44945</c:v>
                </c:pt>
                <c:pt idx="1500">
                  <c:v>44946</c:v>
                </c:pt>
                <c:pt idx="1501">
                  <c:v>44949</c:v>
                </c:pt>
                <c:pt idx="1502">
                  <c:v>44950</c:v>
                </c:pt>
                <c:pt idx="1503">
                  <c:v>44951</c:v>
                </c:pt>
                <c:pt idx="1504">
                  <c:v>44953</c:v>
                </c:pt>
                <c:pt idx="1505">
                  <c:v>44956</c:v>
                </c:pt>
                <c:pt idx="1506">
                  <c:v>44957</c:v>
                </c:pt>
                <c:pt idx="1507">
                  <c:v>44958</c:v>
                </c:pt>
                <c:pt idx="1508">
                  <c:v>44959</c:v>
                </c:pt>
                <c:pt idx="1509">
                  <c:v>44960</c:v>
                </c:pt>
                <c:pt idx="1510">
                  <c:v>44963</c:v>
                </c:pt>
                <c:pt idx="1511">
                  <c:v>44964</c:v>
                </c:pt>
                <c:pt idx="1512">
                  <c:v>44965</c:v>
                </c:pt>
                <c:pt idx="1513">
                  <c:v>44966</c:v>
                </c:pt>
                <c:pt idx="1514">
                  <c:v>44967</c:v>
                </c:pt>
                <c:pt idx="1515">
                  <c:v>44970</c:v>
                </c:pt>
                <c:pt idx="1516">
                  <c:v>44971</c:v>
                </c:pt>
                <c:pt idx="1517">
                  <c:v>44972</c:v>
                </c:pt>
                <c:pt idx="1518">
                  <c:v>44973</c:v>
                </c:pt>
                <c:pt idx="1519">
                  <c:v>44974</c:v>
                </c:pt>
                <c:pt idx="1520">
                  <c:v>44977</c:v>
                </c:pt>
                <c:pt idx="1521">
                  <c:v>44978</c:v>
                </c:pt>
                <c:pt idx="1522">
                  <c:v>44979</c:v>
                </c:pt>
                <c:pt idx="1523">
                  <c:v>44980</c:v>
                </c:pt>
                <c:pt idx="1524">
                  <c:v>44981</c:v>
                </c:pt>
                <c:pt idx="1525">
                  <c:v>44984</c:v>
                </c:pt>
                <c:pt idx="1526">
                  <c:v>44985</c:v>
                </c:pt>
                <c:pt idx="1527">
                  <c:v>44986</c:v>
                </c:pt>
                <c:pt idx="1528">
                  <c:v>44987</c:v>
                </c:pt>
                <c:pt idx="1529">
                  <c:v>44988</c:v>
                </c:pt>
                <c:pt idx="1530">
                  <c:v>44991</c:v>
                </c:pt>
                <c:pt idx="1531">
                  <c:v>44993</c:v>
                </c:pt>
                <c:pt idx="1532">
                  <c:v>44994</c:v>
                </c:pt>
                <c:pt idx="1533">
                  <c:v>44995</c:v>
                </c:pt>
                <c:pt idx="1534">
                  <c:v>44998</c:v>
                </c:pt>
                <c:pt idx="1535">
                  <c:v>44999</c:v>
                </c:pt>
                <c:pt idx="1536">
                  <c:v>45000</c:v>
                </c:pt>
                <c:pt idx="1537">
                  <c:v>45001</c:v>
                </c:pt>
                <c:pt idx="1538">
                  <c:v>45002</c:v>
                </c:pt>
                <c:pt idx="1539">
                  <c:v>45005</c:v>
                </c:pt>
                <c:pt idx="1540">
                  <c:v>45006</c:v>
                </c:pt>
                <c:pt idx="1541">
                  <c:v>45007</c:v>
                </c:pt>
                <c:pt idx="1542">
                  <c:v>45008</c:v>
                </c:pt>
                <c:pt idx="1543">
                  <c:v>45009</c:v>
                </c:pt>
                <c:pt idx="1544">
                  <c:v>45012</c:v>
                </c:pt>
                <c:pt idx="1545">
                  <c:v>45013</c:v>
                </c:pt>
                <c:pt idx="1546">
                  <c:v>45014</c:v>
                </c:pt>
                <c:pt idx="1547">
                  <c:v>45016</c:v>
                </c:pt>
                <c:pt idx="1548">
                  <c:v>45019</c:v>
                </c:pt>
                <c:pt idx="1549">
                  <c:v>45021</c:v>
                </c:pt>
                <c:pt idx="1550">
                  <c:v>45022</c:v>
                </c:pt>
                <c:pt idx="1551">
                  <c:v>45026</c:v>
                </c:pt>
                <c:pt idx="1552">
                  <c:v>45027</c:v>
                </c:pt>
                <c:pt idx="1553">
                  <c:v>45028</c:v>
                </c:pt>
                <c:pt idx="1554">
                  <c:v>45029</c:v>
                </c:pt>
                <c:pt idx="1555">
                  <c:v>45033</c:v>
                </c:pt>
                <c:pt idx="1556">
                  <c:v>45034</c:v>
                </c:pt>
                <c:pt idx="1557">
                  <c:v>45035</c:v>
                </c:pt>
                <c:pt idx="1558">
                  <c:v>45036</c:v>
                </c:pt>
                <c:pt idx="1559">
                  <c:v>45037</c:v>
                </c:pt>
                <c:pt idx="1560">
                  <c:v>45040</c:v>
                </c:pt>
                <c:pt idx="1561">
                  <c:v>45041</c:v>
                </c:pt>
                <c:pt idx="1562">
                  <c:v>45042</c:v>
                </c:pt>
                <c:pt idx="1563">
                  <c:v>45043</c:v>
                </c:pt>
                <c:pt idx="1564">
                  <c:v>45044</c:v>
                </c:pt>
                <c:pt idx="1565">
                  <c:v>45048</c:v>
                </c:pt>
                <c:pt idx="1566">
                  <c:v>45049</c:v>
                </c:pt>
                <c:pt idx="1567">
                  <c:v>45050</c:v>
                </c:pt>
                <c:pt idx="1568">
                  <c:v>45051</c:v>
                </c:pt>
                <c:pt idx="1569">
                  <c:v>45054</c:v>
                </c:pt>
                <c:pt idx="1570">
                  <c:v>45055</c:v>
                </c:pt>
                <c:pt idx="1571">
                  <c:v>45056</c:v>
                </c:pt>
                <c:pt idx="1572">
                  <c:v>45057</c:v>
                </c:pt>
                <c:pt idx="1573">
                  <c:v>45058</c:v>
                </c:pt>
                <c:pt idx="1574">
                  <c:v>45061</c:v>
                </c:pt>
                <c:pt idx="1575">
                  <c:v>45062</c:v>
                </c:pt>
                <c:pt idx="1576">
                  <c:v>45063</c:v>
                </c:pt>
                <c:pt idx="1577">
                  <c:v>45064</c:v>
                </c:pt>
                <c:pt idx="1578">
                  <c:v>45065</c:v>
                </c:pt>
                <c:pt idx="1579">
                  <c:v>45068</c:v>
                </c:pt>
                <c:pt idx="1580">
                  <c:v>45069</c:v>
                </c:pt>
                <c:pt idx="1581">
                  <c:v>45070</c:v>
                </c:pt>
                <c:pt idx="1582">
                  <c:v>45071</c:v>
                </c:pt>
                <c:pt idx="1583">
                  <c:v>45072</c:v>
                </c:pt>
                <c:pt idx="1584">
                  <c:v>45075</c:v>
                </c:pt>
                <c:pt idx="1585">
                  <c:v>45076</c:v>
                </c:pt>
                <c:pt idx="1586">
                  <c:v>45077</c:v>
                </c:pt>
                <c:pt idx="1587">
                  <c:v>45078</c:v>
                </c:pt>
                <c:pt idx="1588">
                  <c:v>45079</c:v>
                </c:pt>
                <c:pt idx="1589">
                  <c:v>45082</c:v>
                </c:pt>
                <c:pt idx="1590">
                  <c:v>45083</c:v>
                </c:pt>
                <c:pt idx="1591">
                  <c:v>45084</c:v>
                </c:pt>
                <c:pt idx="1592">
                  <c:v>45085</c:v>
                </c:pt>
                <c:pt idx="1593">
                  <c:v>45086</c:v>
                </c:pt>
                <c:pt idx="1594">
                  <c:v>45089</c:v>
                </c:pt>
                <c:pt idx="1595">
                  <c:v>45090</c:v>
                </c:pt>
                <c:pt idx="1596">
                  <c:v>45091</c:v>
                </c:pt>
                <c:pt idx="1597">
                  <c:v>45092</c:v>
                </c:pt>
                <c:pt idx="1598">
                  <c:v>45093</c:v>
                </c:pt>
                <c:pt idx="1599">
                  <c:v>45096</c:v>
                </c:pt>
                <c:pt idx="1600">
                  <c:v>45097</c:v>
                </c:pt>
                <c:pt idx="1601">
                  <c:v>45098</c:v>
                </c:pt>
                <c:pt idx="1602">
                  <c:v>45099</c:v>
                </c:pt>
                <c:pt idx="1603">
                  <c:v>45100</c:v>
                </c:pt>
                <c:pt idx="1604">
                  <c:v>45103</c:v>
                </c:pt>
                <c:pt idx="1605">
                  <c:v>45104</c:v>
                </c:pt>
                <c:pt idx="1606">
                  <c:v>45105</c:v>
                </c:pt>
                <c:pt idx="1607">
                  <c:v>45107</c:v>
                </c:pt>
                <c:pt idx="1608">
                  <c:v>45110</c:v>
                </c:pt>
                <c:pt idx="1609">
                  <c:v>45111</c:v>
                </c:pt>
                <c:pt idx="1610">
                  <c:v>45112</c:v>
                </c:pt>
                <c:pt idx="1611">
                  <c:v>45113</c:v>
                </c:pt>
                <c:pt idx="1612">
                  <c:v>45114</c:v>
                </c:pt>
                <c:pt idx="1613">
                  <c:v>45117</c:v>
                </c:pt>
                <c:pt idx="1614">
                  <c:v>45118</c:v>
                </c:pt>
                <c:pt idx="1615">
                  <c:v>45119</c:v>
                </c:pt>
                <c:pt idx="1616">
                  <c:v>45120</c:v>
                </c:pt>
                <c:pt idx="1617">
                  <c:v>45121</c:v>
                </c:pt>
                <c:pt idx="1618">
                  <c:v>45124</c:v>
                </c:pt>
                <c:pt idx="1619">
                  <c:v>45125</c:v>
                </c:pt>
                <c:pt idx="1620">
                  <c:v>45126</c:v>
                </c:pt>
                <c:pt idx="1621">
                  <c:v>45127</c:v>
                </c:pt>
                <c:pt idx="1622">
                  <c:v>45128</c:v>
                </c:pt>
                <c:pt idx="1623">
                  <c:v>45131</c:v>
                </c:pt>
                <c:pt idx="1624">
                  <c:v>45132</c:v>
                </c:pt>
                <c:pt idx="1625">
                  <c:v>45133</c:v>
                </c:pt>
                <c:pt idx="1626">
                  <c:v>45134</c:v>
                </c:pt>
                <c:pt idx="1627">
                  <c:v>45135</c:v>
                </c:pt>
                <c:pt idx="1628">
                  <c:v>45138</c:v>
                </c:pt>
                <c:pt idx="1629">
                  <c:v>45139</c:v>
                </c:pt>
                <c:pt idx="1630">
                  <c:v>45140</c:v>
                </c:pt>
                <c:pt idx="1631">
                  <c:v>45141</c:v>
                </c:pt>
                <c:pt idx="1632">
                  <c:v>45142</c:v>
                </c:pt>
                <c:pt idx="1633">
                  <c:v>45145</c:v>
                </c:pt>
                <c:pt idx="1634">
                  <c:v>45146</c:v>
                </c:pt>
                <c:pt idx="1635">
                  <c:v>45147</c:v>
                </c:pt>
                <c:pt idx="1636">
                  <c:v>45148</c:v>
                </c:pt>
                <c:pt idx="1637">
                  <c:v>45149</c:v>
                </c:pt>
                <c:pt idx="1638">
                  <c:v>45152</c:v>
                </c:pt>
                <c:pt idx="1639">
                  <c:v>45154</c:v>
                </c:pt>
                <c:pt idx="1640">
                  <c:v>45155</c:v>
                </c:pt>
                <c:pt idx="1641">
                  <c:v>45156</c:v>
                </c:pt>
                <c:pt idx="1642">
                  <c:v>45159</c:v>
                </c:pt>
                <c:pt idx="1643">
                  <c:v>45160</c:v>
                </c:pt>
                <c:pt idx="1644">
                  <c:v>45161</c:v>
                </c:pt>
                <c:pt idx="1645">
                  <c:v>45162</c:v>
                </c:pt>
                <c:pt idx="1646">
                  <c:v>45163</c:v>
                </c:pt>
                <c:pt idx="1647">
                  <c:v>45166</c:v>
                </c:pt>
                <c:pt idx="1648">
                  <c:v>45167</c:v>
                </c:pt>
                <c:pt idx="1649">
                  <c:v>45168</c:v>
                </c:pt>
                <c:pt idx="1650">
                  <c:v>45169</c:v>
                </c:pt>
                <c:pt idx="1651">
                  <c:v>45170</c:v>
                </c:pt>
                <c:pt idx="1652">
                  <c:v>45173</c:v>
                </c:pt>
                <c:pt idx="1653">
                  <c:v>45174</c:v>
                </c:pt>
                <c:pt idx="1654">
                  <c:v>45175</c:v>
                </c:pt>
                <c:pt idx="1655">
                  <c:v>45176</c:v>
                </c:pt>
                <c:pt idx="1656">
                  <c:v>45177</c:v>
                </c:pt>
                <c:pt idx="1657">
                  <c:v>45180</c:v>
                </c:pt>
                <c:pt idx="1658">
                  <c:v>45181</c:v>
                </c:pt>
                <c:pt idx="1659">
                  <c:v>45182</c:v>
                </c:pt>
                <c:pt idx="1660">
                  <c:v>45183</c:v>
                </c:pt>
                <c:pt idx="1661">
                  <c:v>45184</c:v>
                </c:pt>
                <c:pt idx="1662">
                  <c:v>45187</c:v>
                </c:pt>
                <c:pt idx="1663">
                  <c:v>45189</c:v>
                </c:pt>
                <c:pt idx="1664">
                  <c:v>45190</c:v>
                </c:pt>
                <c:pt idx="1665">
                  <c:v>45191</c:v>
                </c:pt>
                <c:pt idx="1666">
                  <c:v>45194</c:v>
                </c:pt>
                <c:pt idx="1667">
                  <c:v>45195</c:v>
                </c:pt>
                <c:pt idx="1668">
                  <c:v>45196</c:v>
                </c:pt>
                <c:pt idx="1669">
                  <c:v>45197</c:v>
                </c:pt>
                <c:pt idx="1670">
                  <c:v>45198</c:v>
                </c:pt>
                <c:pt idx="1671">
                  <c:v>45202</c:v>
                </c:pt>
                <c:pt idx="1672">
                  <c:v>45203</c:v>
                </c:pt>
                <c:pt idx="1673">
                  <c:v>45204</c:v>
                </c:pt>
                <c:pt idx="1674">
                  <c:v>45205</c:v>
                </c:pt>
                <c:pt idx="1675">
                  <c:v>45208</c:v>
                </c:pt>
                <c:pt idx="1676">
                  <c:v>45209</c:v>
                </c:pt>
                <c:pt idx="1677">
                  <c:v>45210</c:v>
                </c:pt>
                <c:pt idx="1678">
                  <c:v>45211</c:v>
                </c:pt>
                <c:pt idx="1679">
                  <c:v>45212</c:v>
                </c:pt>
                <c:pt idx="1680">
                  <c:v>45215</c:v>
                </c:pt>
                <c:pt idx="1681">
                  <c:v>45216</c:v>
                </c:pt>
                <c:pt idx="1682">
                  <c:v>45217</c:v>
                </c:pt>
                <c:pt idx="1683">
                  <c:v>45218</c:v>
                </c:pt>
                <c:pt idx="1684">
                  <c:v>45219</c:v>
                </c:pt>
                <c:pt idx="1685">
                  <c:v>45222</c:v>
                </c:pt>
                <c:pt idx="1686">
                  <c:v>45224</c:v>
                </c:pt>
                <c:pt idx="1687">
                  <c:v>45225</c:v>
                </c:pt>
                <c:pt idx="1688">
                  <c:v>45226</c:v>
                </c:pt>
                <c:pt idx="1689">
                  <c:v>45229</c:v>
                </c:pt>
                <c:pt idx="1690">
                  <c:v>45230</c:v>
                </c:pt>
                <c:pt idx="1691">
                  <c:v>45231</c:v>
                </c:pt>
                <c:pt idx="1692">
                  <c:v>45232</c:v>
                </c:pt>
                <c:pt idx="1693">
                  <c:v>45233</c:v>
                </c:pt>
                <c:pt idx="1694">
                  <c:v>45236</c:v>
                </c:pt>
                <c:pt idx="1695">
                  <c:v>45237</c:v>
                </c:pt>
                <c:pt idx="1696">
                  <c:v>45238</c:v>
                </c:pt>
                <c:pt idx="1697">
                  <c:v>45239</c:v>
                </c:pt>
                <c:pt idx="1698">
                  <c:v>45240</c:v>
                </c:pt>
                <c:pt idx="1699">
                  <c:v>45242</c:v>
                </c:pt>
                <c:pt idx="1700">
                  <c:v>45243</c:v>
                </c:pt>
                <c:pt idx="1701">
                  <c:v>45245</c:v>
                </c:pt>
                <c:pt idx="1702">
                  <c:v>45246</c:v>
                </c:pt>
                <c:pt idx="1703">
                  <c:v>45247</c:v>
                </c:pt>
                <c:pt idx="1704">
                  <c:v>45250</c:v>
                </c:pt>
                <c:pt idx="1705">
                  <c:v>45251</c:v>
                </c:pt>
                <c:pt idx="1706">
                  <c:v>45252</c:v>
                </c:pt>
                <c:pt idx="1707">
                  <c:v>45253</c:v>
                </c:pt>
                <c:pt idx="1708">
                  <c:v>45254</c:v>
                </c:pt>
                <c:pt idx="1709">
                  <c:v>45258</c:v>
                </c:pt>
                <c:pt idx="1710">
                  <c:v>45259</c:v>
                </c:pt>
                <c:pt idx="1711">
                  <c:v>45260</c:v>
                </c:pt>
                <c:pt idx="1712">
                  <c:v>45261</c:v>
                </c:pt>
                <c:pt idx="1713">
                  <c:v>45264</c:v>
                </c:pt>
                <c:pt idx="1714">
                  <c:v>45265</c:v>
                </c:pt>
                <c:pt idx="1715">
                  <c:v>45266</c:v>
                </c:pt>
                <c:pt idx="1716">
                  <c:v>45267</c:v>
                </c:pt>
                <c:pt idx="1717">
                  <c:v>45268</c:v>
                </c:pt>
                <c:pt idx="1718">
                  <c:v>45271</c:v>
                </c:pt>
                <c:pt idx="1719">
                  <c:v>45272</c:v>
                </c:pt>
                <c:pt idx="1720">
                  <c:v>45273</c:v>
                </c:pt>
                <c:pt idx="1721">
                  <c:v>45274</c:v>
                </c:pt>
                <c:pt idx="1722">
                  <c:v>45275</c:v>
                </c:pt>
                <c:pt idx="1723">
                  <c:v>45278</c:v>
                </c:pt>
                <c:pt idx="1724">
                  <c:v>45279</c:v>
                </c:pt>
                <c:pt idx="1725">
                  <c:v>45280</c:v>
                </c:pt>
                <c:pt idx="1726">
                  <c:v>45281</c:v>
                </c:pt>
                <c:pt idx="1727">
                  <c:v>45282</c:v>
                </c:pt>
                <c:pt idx="1728">
                  <c:v>45286</c:v>
                </c:pt>
                <c:pt idx="1729">
                  <c:v>45287</c:v>
                </c:pt>
                <c:pt idx="1730">
                  <c:v>45288</c:v>
                </c:pt>
                <c:pt idx="1731">
                  <c:v>45289</c:v>
                </c:pt>
                <c:pt idx="1732">
                  <c:v>45292</c:v>
                </c:pt>
                <c:pt idx="1733">
                  <c:v>45293</c:v>
                </c:pt>
                <c:pt idx="1734">
                  <c:v>45294</c:v>
                </c:pt>
                <c:pt idx="1735">
                  <c:v>45295</c:v>
                </c:pt>
                <c:pt idx="1736">
                  <c:v>45296</c:v>
                </c:pt>
                <c:pt idx="1737">
                  <c:v>45299</c:v>
                </c:pt>
                <c:pt idx="1738">
                  <c:v>45300</c:v>
                </c:pt>
                <c:pt idx="1739">
                  <c:v>45301</c:v>
                </c:pt>
                <c:pt idx="1740">
                  <c:v>45302</c:v>
                </c:pt>
                <c:pt idx="1741">
                  <c:v>45303</c:v>
                </c:pt>
                <c:pt idx="1742">
                  <c:v>45306</c:v>
                </c:pt>
                <c:pt idx="1743">
                  <c:v>45307</c:v>
                </c:pt>
                <c:pt idx="1744">
                  <c:v>45308</c:v>
                </c:pt>
                <c:pt idx="1745">
                  <c:v>45309</c:v>
                </c:pt>
                <c:pt idx="1746">
                  <c:v>45310</c:v>
                </c:pt>
                <c:pt idx="1747">
                  <c:v>45311</c:v>
                </c:pt>
                <c:pt idx="1748">
                  <c:v>45314</c:v>
                </c:pt>
                <c:pt idx="1749">
                  <c:v>45315</c:v>
                </c:pt>
                <c:pt idx="1750">
                  <c:v>45316</c:v>
                </c:pt>
                <c:pt idx="1751">
                  <c:v>45320</c:v>
                </c:pt>
                <c:pt idx="1752">
                  <c:v>45321</c:v>
                </c:pt>
                <c:pt idx="1753">
                  <c:v>45322</c:v>
                </c:pt>
                <c:pt idx="1754">
                  <c:v>45323</c:v>
                </c:pt>
                <c:pt idx="1755">
                  <c:v>45324</c:v>
                </c:pt>
                <c:pt idx="1756">
                  <c:v>45327</c:v>
                </c:pt>
                <c:pt idx="1757">
                  <c:v>45328</c:v>
                </c:pt>
                <c:pt idx="1758">
                  <c:v>45329</c:v>
                </c:pt>
                <c:pt idx="1759">
                  <c:v>45330</c:v>
                </c:pt>
                <c:pt idx="1760">
                  <c:v>45331</c:v>
                </c:pt>
                <c:pt idx="1761">
                  <c:v>45334</c:v>
                </c:pt>
                <c:pt idx="1762">
                  <c:v>45335</c:v>
                </c:pt>
                <c:pt idx="1763">
                  <c:v>45336</c:v>
                </c:pt>
                <c:pt idx="1764">
                  <c:v>45337</c:v>
                </c:pt>
                <c:pt idx="1765">
                  <c:v>45338</c:v>
                </c:pt>
                <c:pt idx="1766">
                  <c:v>45341</c:v>
                </c:pt>
                <c:pt idx="1767">
                  <c:v>45342</c:v>
                </c:pt>
                <c:pt idx="1768">
                  <c:v>45343</c:v>
                </c:pt>
                <c:pt idx="1769">
                  <c:v>45344</c:v>
                </c:pt>
                <c:pt idx="1770">
                  <c:v>45345</c:v>
                </c:pt>
                <c:pt idx="1771">
                  <c:v>45348</c:v>
                </c:pt>
                <c:pt idx="1772">
                  <c:v>45349</c:v>
                </c:pt>
                <c:pt idx="1773">
                  <c:v>45350</c:v>
                </c:pt>
                <c:pt idx="1774">
                  <c:v>45351</c:v>
                </c:pt>
                <c:pt idx="1775">
                  <c:v>45352</c:v>
                </c:pt>
                <c:pt idx="1776">
                  <c:v>45353</c:v>
                </c:pt>
                <c:pt idx="1777">
                  <c:v>45355</c:v>
                </c:pt>
                <c:pt idx="1778">
                  <c:v>45356</c:v>
                </c:pt>
                <c:pt idx="1779">
                  <c:v>45357</c:v>
                </c:pt>
                <c:pt idx="1780">
                  <c:v>45358</c:v>
                </c:pt>
                <c:pt idx="1781">
                  <c:v>45362</c:v>
                </c:pt>
                <c:pt idx="1782">
                  <c:v>45363</c:v>
                </c:pt>
                <c:pt idx="1783">
                  <c:v>45364</c:v>
                </c:pt>
                <c:pt idx="1784">
                  <c:v>45365</c:v>
                </c:pt>
                <c:pt idx="1785">
                  <c:v>45366</c:v>
                </c:pt>
                <c:pt idx="1786">
                  <c:v>45369</c:v>
                </c:pt>
                <c:pt idx="1787">
                  <c:v>45370</c:v>
                </c:pt>
                <c:pt idx="1788">
                  <c:v>45371</c:v>
                </c:pt>
                <c:pt idx="1789">
                  <c:v>45372</c:v>
                </c:pt>
                <c:pt idx="1790">
                  <c:v>45373</c:v>
                </c:pt>
                <c:pt idx="1791">
                  <c:v>45377</c:v>
                </c:pt>
                <c:pt idx="1792">
                  <c:v>45378</c:v>
                </c:pt>
                <c:pt idx="1793">
                  <c:v>45379</c:v>
                </c:pt>
                <c:pt idx="1794">
                  <c:v>45383</c:v>
                </c:pt>
                <c:pt idx="1795">
                  <c:v>45384</c:v>
                </c:pt>
                <c:pt idx="1796">
                  <c:v>45385</c:v>
                </c:pt>
                <c:pt idx="1797">
                  <c:v>45386</c:v>
                </c:pt>
                <c:pt idx="1798">
                  <c:v>45387</c:v>
                </c:pt>
                <c:pt idx="1799">
                  <c:v>45390</c:v>
                </c:pt>
                <c:pt idx="1800">
                  <c:v>45391</c:v>
                </c:pt>
                <c:pt idx="1801">
                  <c:v>45392</c:v>
                </c:pt>
                <c:pt idx="1802">
                  <c:v>45394</c:v>
                </c:pt>
                <c:pt idx="1803">
                  <c:v>45397</c:v>
                </c:pt>
                <c:pt idx="1804">
                  <c:v>45398</c:v>
                </c:pt>
                <c:pt idx="1805">
                  <c:v>45400</c:v>
                </c:pt>
                <c:pt idx="1806">
                  <c:v>45401</c:v>
                </c:pt>
                <c:pt idx="1807">
                  <c:v>45404</c:v>
                </c:pt>
                <c:pt idx="1808">
                  <c:v>45405</c:v>
                </c:pt>
                <c:pt idx="1809">
                  <c:v>45406</c:v>
                </c:pt>
                <c:pt idx="1810">
                  <c:v>45407</c:v>
                </c:pt>
                <c:pt idx="1811">
                  <c:v>45408</c:v>
                </c:pt>
                <c:pt idx="1812">
                  <c:v>45411</c:v>
                </c:pt>
                <c:pt idx="1813">
                  <c:v>45412</c:v>
                </c:pt>
                <c:pt idx="1814">
                  <c:v>45414</c:v>
                </c:pt>
                <c:pt idx="1815">
                  <c:v>45415</c:v>
                </c:pt>
                <c:pt idx="1816">
                  <c:v>45418</c:v>
                </c:pt>
                <c:pt idx="1817">
                  <c:v>45419</c:v>
                </c:pt>
                <c:pt idx="1818">
                  <c:v>45420</c:v>
                </c:pt>
                <c:pt idx="1819">
                  <c:v>45421</c:v>
                </c:pt>
                <c:pt idx="1820">
                  <c:v>45422</c:v>
                </c:pt>
                <c:pt idx="1821">
                  <c:v>45425</c:v>
                </c:pt>
                <c:pt idx="1822">
                  <c:v>45426</c:v>
                </c:pt>
                <c:pt idx="1823">
                  <c:v>45427</c:v>
                </c:pt>
                <c:pt idx="1824">
                  <c:v>45428</c:v>
                </c:pt>
                <c:pt idx="1825">
                  <c:v>45429</c:v>
                </c:pt>
                <c:pt idx="1826">
                  <c:v>45430</c:v>
                </c:pt>
                <c:pt idx="1827">
                  <c:v>45433</c:v>
                </c:pt>
                <c:pt idx="1828">
                  <c:v>45434</c:v>
                </c:pt>
                <c:pt idx="1829">
                  <c:v>45435</c:v>
                </c:pt>
                <c:pt idx="1830">
                  <c:v>45436</c:v>
                </c:pt>
                <c:pt idx="1831">
                  <c:v>45439</c:v>
                </c:pt>
                <c:pt idx="1832">
                  <c:v>45440</c:v>
                </c:pt>
                <c:pt idx="1833">
                  <c:v>45441</c:v>
                </c:pt>
                <c:pt idx="1834">
                  <c:v>45442</c:v>
                </c:pt>
                <c:pt idx="1835">
                  <c:v>45443</c:v>
                </c:pt>
                <c:pt idx="1836">
                  <c:v>45446</c:v>
                </c:pt>
                <c:pt idx="1837">
                  <c:v>45447</c:v>
                </c:pt>
                <c:pt idx="1838">
                  <c:v>45448</c:v>
                </c:pt>
                <c:pt idx="1839">
                  <c:v>45449</c:v>
                </c:pt>
                <c:pt idx="1840">
                  <c:v>45450</c:v>
                </c:pt>
                <c:pt idx="1841">
                  <c:v>45453</c:v>
                </c:pt>
                <c:pt idx="1842">
                  <c:v>45454</c:v>
                </c:pt>
                <c:pt idx="1843">
                  <c:v>45455</c:v>
                </c:pt>
                <c:pt idx="1844">
                  <c:v>45456</c:v>
                </c:pt>
                <c:pt idx="1845">
                  <c:v>45457</c:v>
                </c:pt>
                <c:pt idx="1846">
                  <c:v>45461</c:v>
                </c:pt>
                <c:pt idx="1847">
                  <c:v>45462</c:v>
                </c:pt>
                <c:pt idx="1848">
                  <c:v>45463</c:v>
                </c:pt>
                <c:pt idx="1849">
                  <c:v>45464</c:v>
                </c:pt>
                <c:pt idx="1850">
                  <c:v>45467</c:v>
                </c:pt>
                <c:pt idx="1851">
                  <c:v>45468</c:v>
                </c:pt>
                <c:pt idx="1852">
                  <c:v>45469</c:v>
                </c:pt>
                <c:pt idx="1853">
                  <c:v>45470</c:v>
                </c:pt>
                <c:pt idx="1854">
                  <c:v>45471</c:v>
                </c:pt>
                <c:pt idx="1855">
                  <c:v>45474</c:v>
                </c:pt>
                <c:pt idx="1856">
                  <c:v>45475</c:v>
                </c:pt>
                <c:pt idx="1857">
                  <c:v>45476</c:v>
                </c:pt>
                <c:pt idx="1858">
                  <c:v>45477</c:v>
                </c:pt>
                <c:pt idx="1859">
                  <c:v>45478</c:v>
                </c:pt>
                <c:pt idx="1860">
                  <c:v>45481</c:v>
                </c:pt>
                <c:pt idx="1861">
                  <c:v>45482</c:v>
                </c:pt>
                <c:pt idx="1862">
                  <c:v>45483</c:v>
                </c:pt>
                <c:pt idx="1863">
                  <c:v>45484</c:v>
                </c:pt>
                <c:pt idx="1864">
                  <c:v>45485</c:v>
                </c:pt>
                <c:pt idx="1865">
                  <c:v>45488</c:v>
                </c:pt>
                <c:pt idx="1866">
                  <c:v>45489</c:v>
                </c:pt>
                <c:pt idx="1867">
                  <c:v>45491</c:v>
                </c:pt>
                <c:pt idx="1868">
                  <c:v>45492</c:v>
                </c:pt>
                <c:pt idx="1869">
                  <c:v>45495</c:v>
                </c:pt>
                <c:pt idx="1870">
                  <c:v>45496</c:v>
                </c:pt>
                <c:pt idx="1871">
                  <c:v>45497</c:v>
                </c:pt>
                <c:pt idx="1872">
                  <c:v>45498</c:v>
                </c:pt>
                <c:pt idx="1873">
                  <c:v>45499</c:v>
                </c:pt>
                <c:pt idx="1874">
                  <c:v>45502</c:v>
                </c:pt>
                <c:pt idx="1875">
                  <c:v>45503</c:v>
                </c:pt>
                <c:pt idx="1876">
                  <c:v>45504</c:v>
                </c:pt>
                <c:pt idx="1877">
                  <c:v>45505</c:v>
                </c:pt>
                <c:pt idx="1878">
                  <c:v>45506</c:v>
                </c:pt>
                <c:pt idx="1879">
                  <c:v>45509</c:v>
                </c:pt>
                <c:pt idx="1880">
                  <c:v>45510</c:v>
                </c:pt>
                <c:pt idx="1881">
                  <c:v>45511</c:v>
                </c:pt>
                <c:pt idx="1882">
                  <c:v>45512</c:v>
                </c:pt>
                <c:pt idx="1883">
                  <c:v>45513</c:v>
                </c:pt>
                <c:pt idx="1884">
                  <c:v>45516</c:v>
                </c:pt>
                <c:pt idx="1885">
                  <c:v>45517</c:v>
                </c:pt>
                <c:pt idx="1886">
                  <c:v>45518</c:v>
                </c:pt>
                <c:pt idx="1887">
                  <c:v>45520</c:v>
                </c:pt>
                <c:pt idx="1888">
                  <c:v>45523</c:v>
                </c:pt>
                <c:pt idx="1889">
                  <c:v>45524</c:v>
                </c:pt>
                <c:pt idx="1890">
                  <c:v>45525</c:v>
                </c:pt>
                <c:pt idx="1891">
                  <c:v>45526</c:v>
                </c:pt>
                <c:pt idx="1892">
                  <c:v>45527</c:v>
                </c:pt>
                <c:pt idx="1893">
                  <c:v>45530</c:v>
                </c:pt>
                <c:pt idx="1894">
                  <c:v>45531</c:v>
                </c:pt>
                <c:pt idx="1895">
                  <c:v>45532</c:v>
                </c:pt>
                <c:pt idx="1896">
                  <c:v>45533</c:v>
                </c:pt>
                <c:pt idx="1897">
                  <c:v>45534</c:v>
                </c:pt>
                <c:pt idx="1898">
                  <c:v>45537</c:v>
                </c:pt>
                <c:pt idx="1899">
                  <c:v>45538</c:v>
                </c:pt>
                <c:pt idx="1900">
                  <c:v>45539</c:v>
                </c:pt>
                <c:pt idx="1901">
                  <c:v>45540</c:v>
                </c:pt>
                <c:pt idx="1902">
                  <c:v>45541</c:v>
                </c:pt>
                <c:pt idx="1903">
                  <c:v>45544</c:v>
                </c:pt>
                <c:pt idx="1904">
                  <c:v>45545</c:v>
                </c:pt>
                <c:pt idx="1905">
                  <c:v>45546</c:v>
                </c:pt>
                <c:pt idx="1906">
                  <c:v>45547</c:v>
                </c:pt>
                <c:pt idx="1907">
                  <c:v>45548</c:v>
                </c:pt>
                <c:pt idx="1908">
                  <c:v>45551</c:v>
                </c:pt>
                <c:pt idx="1909">
                  <c:v>45552</c:v>
                </c:pt>
                <c:pt idx="1910">
                  <c:v>45553</c:v>
                </c:pt>
                <c:pt idx="1911">
                  <c:v>45554</c:v>
                </c:pt>
                <c:pt idx="1912">
                  <c:v>45555</c:v>
                </c:pt>
                <c:pt idx="1913">
                  <c:v>45558</c:v>
                </c:pt>
                <c:pt idx="1914">
                  <c:v>45559</c:v>
                </c:pt>
                <c:pt idx="1915">
                  <c:v>45560</c:v>
                </c:pt>
                <c:pt idx="1916">
                  <c:v>45561</c:v>
                </c:pt>
                <c:pt idx="1917">
                  <c:v>45562</c:v>
                </c:pt>
                <c:pt idx="1918">
                  <c:v>45565</c:v>
                </c:pt>
                <c:pt idx="1919">
                  <c:v>45566</c:v>
                </c:pt>
                <c:pt idx="1920">
                  <c:v>45568</c:v>
                </c:pt>
                <c:pt idx="1921">
                  <c:v>45569</c:v>
                </c:pt>
                <c:pt idx="1922">
                  <c:v>45572</c:v>
                </c:pt>
                <c:pt idx="1923">
                  <c:v>45573</c:v>
                </c:pt>
                <c:pt idx="1924">
                  <c:v>45574</c:v>
                </c:pt>
                <c:pt idx="1925">
                  <c:v>45575</c:v>
                </c:pt>
                <c:pt idx="1926">
                  <c:v>45576</c:v>
                </c:pt>
                <c:pt idx="1927">
                  <c:v>45579</c:v>
                </c:pt>
                <c:pt idx="1928">
                  <c:v>45580</c:v>
                </c:pt>
                <c:pt idx="1929">
                  <c:v>45581</c:v>
                </c:pt>
                <c:pt idx="1930">
                  <c:v>45582</c:v>
                </c:pt>
                <c:pt idx="1931">
                  <c:v>45583</c:v>
                </c:pt>
                <c:pt idx="1932">
                  <c:v>45586</c:v>
                </c:pt>
                <c:pt idx="1933">
                  <c:v>45587</c:v>
                </c:pt>
                <c:pt idx="1934">
                  <c:v>45588</c:v>
                </c:pt>
                <c:pt idx="1935">
                  <c:v>45589</c:v>
                </c:pt>
                <c:pt idx="1936">
                  <c:v>45590</c:v>
                </c:pt>
                <c:pt idx="1937">
                  <c:v>45593</c:v>
                </c:pt>
                <c:pt idx="1938">
                  <c:v>45594</c:v>
                </c:pt>
                <c:pt idx="1939">
                  <c:v>45595</c:v>
                </c:pt>
                <c:pt idx="1940">
                  <c:v>45596</c:v>
                </c:pt>
                <c:pt idx="1941">
                  <c:v>45597</c:v>
                </c:pt>
                <c:pt idx="1942">
                  <c:v>45600</c:v>
                </c:pt>
                <c:pt idx="1943">
                  <c:v>45601</c:v>
                </c:pt>
                <c:pt idx="1944">
                  <c:v>45602</c:v>
                </c:pt>
                <c:pt idx="1945">
                  <c:v>45603</c:v>
                </c:pt>
                <c:pt idx="1946">
                  <c:v>45604</c:v>
                </c:pt>
                <c:pt idx="1947">
                  <c:v>45607</c:v>
                </c:pt>
                <c:pt idx="1948">
                  <c:v>45608</c:v>
                </c:pt>
                <c:pt idx="1949">
                  <c:v>45609</c:v>
                </c:pt>
                <c:pt idx="1950">
                  <c:v>45610</c:v>
                </c:pt>
                <c:pt idx="1951">
                  <c:v>45614</c:v>
                </c:pt>
                <c:pt idx="1952">
                  <c:v>45615</c:v>
                </c:pt>
                <c:pt idx="1953">
                  <c:v>45617</c:v>
                </c:pt>
                <c:pt idx="1954">
                  <c:v>45618</c:v>
                </c:pt>
                <c:pt idx="1955">
                  <c:v>45621</c:v>
                </c:pt>
                <c:pt idx="1956">
                  <c:v>45622</c:v>
                </c:pt>
                <c:pt idx="1957">
                  <c:v>45623</c:v>
                </c:pt>
                <c:pt idx="1958">
                  <c:v>45624</c:v>
                </c:pt>
                <c:pt idx="1959">
                  <c:v>45625</c:v>
                </c:pt>
                <c:pt idx="1960">
                  <c:v>45628</c:v>
                </c:pt>
                <c:pt idx="1961">
                  <c:v>45629</c:v>
                </c:pt>
                <c:pt idx="1962">
                  <c:v>45630</c:v>
                </c:pt>
                <c:pt idx="1963">
                  <c:v>45631</c:v>
                </c:pt>
                <c:pt idx="1964">
                  <c:v>45632</c:v>
                </c:pt>
                <c:pt idx="1965">
                  <c:v>45635</c:v>
                </c:pt>
                <c:pt idx="1966">
                  <c:v>45636</c:v>
                </c:pt>
                <c:pt idx="1967">
                  <c:v>45637</c:v>
                </c:pt>
                <c:pt idx="1968">
                  <c:v>45638</c:v>
                </c:pt>
                <c:pt idx="1969">
                  <c:v>45639</c:v>
                </c:pt>
                <c:pt idx="1970">
                  <c:v>45642</c:v>
                </c:pt>
                <c:pt idx="1971">
                  <c:v>45643</c:v>
                </c:pt>
                <c:pt idx="1972">
                  <c:v>45644</c:v>
                </c:pt>
                <c:pt idx="1973">
                  <c:v>45645</c:v>
                </c:pt>
                <c:pt idx="1974">
                  <c:v>45646</c:v>
                </c:pt>
                <c:pt idx="1975">
                  <c:v>45649</c:v>
                </c:pt>
                <c:pt idx="1976">
                  <c:v>45650</c:v>
                </c:pt>
                <c:pt idx="1977">
                  <c:v>45652</c:v>
                </c:pt>
                <c:pt idx="1978">
                  <c:v>45653</c:v>
                </c:pt>
                <c:pt idx="1979">
                  <c:v>45656</c:v>
                </c:pt>
                <c:pt idx="1980">
                  <c:v>45657</c:v>
                </c:pt>
                <c:pt idx="1981">
                  <c:v>45658</c:v>
                </c:pt>
                <c:pt idx="1982">
                  <c:v>45659</c:v>
                </c:pt>
                <c:pt idx="1983">
                  <c:v>45660</c:v>
                </c:pt>
                <c:pt idx="1984">
                  <c:v>45663</c:v>
                </c:pt>
                <c:pt idx="1985">
                  <c:v>45664</c:v>
                </c:pt>
                <c:pt idx="1986">
                  <c:v>45665</c:v>
                </c:pt>
                <c:pt idx="1987">
                  <c:v>45666</c:v>
                </c:pt>
                <c:pt idx="1988">
                  <c:v>45667</c:v>
                </c:pt>
                <c:pt idx="1989">
                  <c:v>45670</c:v>
                </c:pt>
                <c:pt idx="1990">
                  <c:v>45671</c:v>
                </c:pt>
                <c:pt idx="1991">
                  <c:v>45672</c:v>
                </c:pt>
                <c:pt idx="1992">
                  <c:v>45673</c:v>
                </c:pt>
                <c:pt idx="1993">
                  <c:v>45674</c:v>
                </c:pt>
                <c:pt idx="1994">
                  <c:v>45677</c:v>
                </c:pt>
                <c:pt idx="1995">
                  <c:v>45678</c:v>
                </c:pt>
                <c:pt idx="1996">
                  <c:v>45679</c:v>
                </c:pt>
                <c:pt idx="1997">
                  <c:v>45680</c:v>
                </c:pt>
                <c:pt idx="1998">
                  <c:v>45681</c:v>
                </c:pt>
                <c:pt idx="1999">
                  <c:v>45684</c:v>
                </c:pt>
                <c:pt idx="2000">
                  <c:v>45685</c:v>
                </c:pt>
                <c:pt idx="2001">
                  <c:v>45686</c:v>
                </c:pt>
                <c:pt idx="2002">
                  <c:v>45687</c:v>
                </c:pt>
                <c:pt idx="2003">
                  <c:v>45688</c:v>
                </c:pt>
                <c:pt idx="2004">
                  <c:v>45689</c:v>
                </c:pt>
                <c:pt idx="2005">
                  <c:v>45691</c:v>
                </c:pt>
                <c:pt idx="2006">
                  <c:v>45692</c:v>
                </c:pt>
                <c:pt idx="2007">
                  <c:v>45693</c:v>
                </c:pt>
                <c:pt idx="2008">
                  <c:v>45694</c:v>
                </c:pt>
                <c:pt idx="2009">
                  <c:v>45695</c:v>
                </c:pt>
                <c:pt idx="2010">
                  <c:v>45698</c:v>
                </c:pt>
                <c:pt idx="2011">
                  <c:v>45699</c:v>
                </c:pt>
                <c:pt idx="2012">
                  <c:v>45700</c:v>
                </c:pt>
                <c:pt idx="2013">
                  <c:v>45701</c:v>
                </c:pt>
                <c:pt idx="2014">
                  <c:v>45702</c:v>
                </c:pt>
                <c:pt idx="2015">
                  <c:v>45705</c:v>
                </c:pt>
                <c:pt idx="2016">
                  <c:v>45706</c:v>
                </c:pt>
                <c:pt idx="2017">
                  <c:v>45707</c:v>
                </c:pt>
                <c:pt idx="2018">
                  <c:v>45708</c:v>
                </c:pt>
                <c:pt idx="2019">
                  <c:v>45709</c:v>
                </c:pt>
                <c:pt idx="2020">
                  <c:v>45712</c:v>
                </c:pt>
                <c:pt idx="2021">
                  <c:v>45713</c:v>
                </c:pt>
                <c:pt idx="2022">
                  <c:v>45715</c:v>
                </c:pt>
                <c:pt idx="2023">
                  <c:v>45716</c:v>
                </c:pt>
                <c:pt idx="2024">
                  <c:v>45719</c:v>
                </c:pt>
                <c:pt idx="2025">
                  <c:v>45720</c:v>
                </c:pt>
                <c:pt idx="2026">
                  <c:v>45721</c:v>
                </c:pt>
                <c:pt idx="2027">
                  <c:v>45722</c:v>
                </c:pt>
                <c:pt idx="2028">
                  <c:v>45723</c:v>
                </c:pt>
                <c:pt idx="2029">
                  <c:v>45726</c:v>
                </c:pt>
                <c:pt idx="2030">
                  <c:v>45727</c:v>
                </c:pt>
                <c:pt idx="2031">
                  <c:v>45728</c:v>
                </c:pt>
                <c:pt idx="2032">
                  <c:v>45729</c:v>
                </c:pt>
                <c:pt idx="2033">
                  <c:v>45733</c:v>
                </c:pt>
                <c:pt idx="2034">
                  <c:v>45734</c:v>
                </c:pt>
                <c:pt idx="2035">
                  <c:v>45735</c:v>
                </c:pt>
                <c:pt idx="2036">
                  <c:v>45736</c:v>
                </c:pt>
                <c:pt idx="2037">
                  <c:v>45737</c:v>
                </c:pt>
                <c:pt idx="2038">
                  <c:v>45740</c:v>
                </c:pt>
                <c:pt idx="2039">
                  <c:v>45741</c:v>
                </c:pt>
                <c:pt idx="2040">
                  <c:v>45742</c:v>
                </c:pt>
                <c:pt idx="2041">
                  <c:v>45743</c:v>
                </c:pt>
                <c:pt idx="2042">
                  <c:v>45744</c:v>
                </c:pt>
                <c:pt idx="2043">
                  <c:v>45748</c:v>
                </c:pt>
                <c:pt idx="2044">
                  <c:v>45749</c:v>
                </c:pt>
                <c:pt idx="2045">
                  <c:v>45750</c:v>
                </c:pt>
                <c:pt idx="2046">
                  <c:v>45751</c:v>
                </c:pt>
                <c:pt idx="2047">
                  <c:v>45754</c:v>
                </c:pt>
                <c:pt idx="2048">
                  <c:v>45755</c:v>
                </c:pt>
                <c:pt idx="2049">
                  <c:v>45756</c:v>
                </c:pt>
                <c:pt idx="2050">
                  <c:v>45758</c:v>
                </c:pt>
                <c:pt idx="2051">
                  <c:v>45762</c:v>
                </c:pt>
                <c:pt idx="2052">
                  <c:v>45763</c:v>
                </c:pt>
                <c:pt idx="2053">
                  <c:v>45764</c:v>
                </c:pt>
                <c:pt idx="2054">
                  <c:v>45768</c:v>
                </c:pt>
                <c:pt idx="2055">
                  <c:v>45769</c:v>
                </c:pt>
                <c:pt idx="2056">
                  <c:v>45770</c:v>
                </c:pt>
                <c:pt idx="2057">
                  <c:v>45771</c:v>
                </c:pt>
                <c:pt idx="2058">
                  <c:v>45772</c:v>
                </c:pt>
                <c:pt idx="2059">
                  <c:v>45775</c:v>
                </c:pt>
                <c:pt idx="2060">
                  <c:v>45776</c:v>
                </c:pt>
                <c:pt idx="2061">
                  <c:v>45777</c:v>
                </c:pt>
                <c:pt idx="2062">
                  <c:v>45779</c:v>
                </c:pt>
                <c:pt idx="2063">
                  <c:v>45782</c:v>
                </c:pt>
                <c:pt idx="2064">
                  <c:v>45783</c:v>
                </c:pt>
                <c:pt idx="2065">
                  <c:v>45784</c:v>
                </c:pt>
                <c:pt idx="2066">
                  <c:v>45785</c:v>
                </c:pt>
                <c:pt idx="2067">
                  <c:v>45786</c:v>
                </c:pt>
                <c:pt idx="2068">
                  <c:v>45789</c:v>
                </c:pt>
                <c:pt idx="2069">
                  <c:v>45790</c:v>
                </c:pt>
                <c:pt idx="2070">
                  <c:v>45791</c:v>
                </c:pt>
                <c:pt idx="2071">
                  <c:v>45792</c:v>
                </c:pt>
                <c:pt idx="2072">
                  <c:v>45793</c:v>
                </c:pt>
                <c:pt idx="2073">
                  <c:v>45796</c:v>
                </c:pt>
                <c:pt idx="2074">
                  <c:v>45797</c:v>
                </c:pt>
                <c:pt idx="2075">
                  <c:v>45798</c:v>
                </c:pt>
                <c:pt idx="2076">
                  <c:v>45799</c:v>
                </c:pt>
                <c:pt idx="2077">
                  <c:v>45800</c:v>
                </c:pt>
                <c:pt idx="2078">
                  <c:v>45803</c:v>
                </c:pt>
                <c:pt idx="2079">
                  <c:v>45804</c:v>
                </c:pt>
                <c:pt idx="2080">
                  <c:v>45805</c:v>
                </c:pt>
                <c:pt idx="2081">
                  <c:v>45806</c:v>
                </c:pt>
                <c:pt idx="2082">
                  <c:v>45807</c:v>
                </c:pt>
                <c:pt idx="2083">
                  <c:v>45810</c:v>
                </c:pt>
                <c:pt idx="2084">
                  <c:v>45811</c:v>
                </c:pt>
                <c:pt idx="2085">
                  <c:v>45812</c:v>
                </c:pt>
                <c:pt idx="2086">
                  <c:v>45813</c:v>
                </c:pt>
                <c:pt idx="2087">
                  <c:v>45814</c:v>
                </c:pt>
                <c:pt idx="2088">
                  <c:v>45817</c:v>
                </c:pt>
                <c:pt idx="2089">
                  <c:v>45818</c:v>
                </c:pt>
                <c:pt idx="2090">
                  <c:v>45819</c:v>
                </c:pt>
                <c:pt idx="2091">
                  <c:v>45820</c:v>
                </c:pt>
                <c:pt idx="2092">
                  <c:v>45821</c:v>
                </c:pt>
                <c:pt idx="2093">
                  <c:v>45824</c:v>
                </c:pt>
                <c:pt idx="2094">
                  <c:v>45825</c:v>
                </c:pt>
                <c:pt idx="2095">
                  <c:v>45826</c:v>
                </c:pt>
                <c:pt idx="2096">
                  <c:v>45827</c:v>
                </c:pt>
                <c:pt idx="2097">
                  <c:v>45828</c:v>
                </c:pt>
                <c:pt idx="2098">
                  <c:v>45831</c:v>
                </c:pt>
                <c:pt idx="2099">
                  <c:v>45832</c:v>
                </c:pt>
                <c:pt idx="2100">
                  <c:v>45833</c:v>
                </c:pt>
                <c:pt idx="2101">
                  <c:v>45834</c:v>
                </c:pt>
                <c:pt idx="2102">
                  <c:v>45835</c:v>
                </c:pt>
                <c:pt idx="2103">
                  <c:v>45838</c:v>
                </c:pt>
                <c:pt idx="2104">
                  <c:v>45839</c:v>
                </c:pt>
                <c:pt idx="2105">
                  <c:v>45840</c:v>
                </c:pt>
                <c:pt idx="2106">
                  <c:v>45841</c:v>
                </c:pt>
                <c:pt idx="2107">
                  <c:v>45842</c:v>
                </c:pt>
                <c:pt idx="2108">
                  <c:v>45845</c:v>
                </c:pt>
                <c:pt idx="2109">
                  <c:v>45846</c:v>
                </c:pt>
                <c:pt idx="2110">
                  <c:v>45847</c:v>
                </c:pt>
                <c:pt idx="2111">
                  <c:v>45848</c:v>
                </c:pt>
                <c:pt idx="2112">
                  <c:v>45849</c:v>
                </c:pt>
                <c:pt idx="2113">
                  <c:v>45852</c:v>
                </c:pt>
                <c:pt idx="2114">
                  <c:v>45853</c:v>
                </c:pt>
                <c:pt idx="2115">
                  <c:v>45854</c:v>
                </c:pt>
                <c:pt idx="2116">
                  <c:v>45855</c:v>
                </c:pt>
                <c:pt idx="2117">
                  <c:v>45856</c:v>
                </c:pt>
                <c:pt idx="2118">
                  <c:v>45859</c:v>
                </c:pt>
                <c:pt idx="2119">
                  <c:v>45860</c:v>
                </c:pt>
                <c:pt idx="2120">
                  <c:v>45861</c:v>
                </c:pt>
                <c:pt idx="2121">
                  <c:v>45862</c:v>
                </c:pt>
                <c:pt idx="2122">
                  <c:v>45863</c:v>
                </c:pt>
                <c:pt idx="2123">
                  <c:v>45866</c:v>
                </c:pt>
                <c:pt idx="2124">
                  <c:v>45867</c:v>
                </c:pt>
                <c:pt idx="2125">
                  <c:v>45868</c:v>
                </c:pt>
                <c:pt idx="2126">
                  <c:v>45869</c:v>
                </c:pt>
                <c:pt idx="2127">
                  <c:v>45870</c:v>
                </c:pt>
                <c:pt idx="2128">
                  <c:v>45873</c:v>
                </c:pt>
                <c:pt idx="2129">
                  <c:v>45874</c:v>
                </c:pt>
                <c:pt idx="2130">
                  <c:v>45875</c:v>
                </c:pt>
                <c:pt idx="2131">
                  <c:v>45876</c:v>
                </c:pt>
                <c:pt idx="2132">
                  <c:v>45877</c:v>
                </c:pt>
                <c:pt idx="2133">
                  <c:v>45880</c:v>
                </c:pt>
                <c:pt idx="2134">
                  <c:v>45881</c:v>
                </c:pt>
                <c:pt idx="2135">
                  <c:v>45882</c:v>
                </c:pt>
                <c:pt idx="2136">
                  <c:v>45883</c:v>
                </c:pt>
                <c:pt idx="2137">
                  <c:v>45887</c:v>
                </c:pt>
                <c:pt idx="2138">
                  <c:v>45888</c:v>
                </c:pt>
                <c:pt idx="2139">
                  <c:v>45889</c:v>
                </c:pt>
                <c:pt idx="2140">
                  <c:v>45890</c:v>
                </c:pt>
                <c:pt idx="2141">
                  <c:v>45891</c:v>
                </c:pt>
                <c:pt idx="2142">
                  <c:v>45894</c:v>
                </c:pt>
                <c:pt idx="2143">
                  <c:v>45895</c:v>
                </c:pt>
                <c:pt idx="2144">
                  <c:v>45897</c:v>
                </c:pt>
                <c:pt idx="2145">
                  <c:v>45898</c:v>
                </c:pt>
                <c:pt idx="2146">
                  <c:v>45901</c:v>
                </c:pt>
                <c:pt idx="2147">
                  <c:v>45902</c:v>
                </c:pt>
                <c:pt idx="2148">
                  <c:v>45903</c:v>
                </c:pt>
                <c:pt idx="2149">
                  <c:v>45904</c:v>
                </c:pt>
                <c:pt idx="2150">
                  <c:v>45905</c:v>
                </c:pt>
                <c:pt idx="2151">
                  <c:v>45908</c:v>
                </c:pt>
                <c:pt idx="2152">
                  <c:v>45909</c:v>
                </c:pt>
                <c:pt idx="2153">
                  <c:v>45910</c:v>
                </c:pt>
                <c:pt idx="2154">
                  <c:v>45911</c:v>
                </c:pt>
                <c:pt idx="2155">
                  <c:v>45912</c:v>
                </c:pt>
                <c:pt idx="2156">
                  <c:v>45915</c:v>
                </c:pt>
                <c:pt idx="2157">
                  <c:v>45916</c:v>
                </c:pt>
                <c:pt idx="2158">
                  <c:v>45917</c:v>
                </c:pt>
                <c:pt idx="2159">
                  <c:v>45918</c:v>
                </c:pt>
                <c:pt idx="2160">
                  <c:v>45919</c:v>
                </c:pt>
                <c:pt idx="2161">
                  <c:v>45922</c:v>
                </c:pt>
                <c:pt idx="2162">
                  <c:v>45923</c:v>
                </c:pt>
                <c:pt idx="2163">
                  <c:v>45924</c:v>
                </c:pt>
                <c:pt idx="2164">
                  <c:v>45925</c:v>
                </c:pt>
                <c:pt idx="2165">
                  <c:v>45926</c:v>
                </c:pt>
                <c:pt idx="2166">
                  <c:v>45929</c:v>
                </c:pt>
                <c:pt idx="2167">
                  <c:v>45930</c:v>
                </c:pt>
                <c:pt idx="2168">
                  <c:v>45931</c:v>
                </c:pt>
                <c:pt idx="2169">
                  <c:v>45933</c:v>
                </c:pt>
                <c:pt idx="2170">
                  <c:v>45936</c:v>
                </c:pt>
                <c:pt idx="2171">
                  <c:v>45937</c:v>
                </c:pt>
                <c:pt idx="2172">
                  <c:v>45938</c:v>
                </c:pt>
                <c:pt idx="2173">
                  <c:v>45939</c:v>
                </c:pt>
                <c:pt idx="2174">
                  <c:v>45940</c:v>
                </c:pt>
                <c:pt idx="2175">
                  <c:v>45943</c:v>
                </c:pt>
                <c:pt idx="2176">
                  <c:v>45944</c:v>
                </c:pt>
                <c:pt idx="2177">
                  <c:v>45945</c:v>
                </c:pt>
                <c:pt idx="2178">
                  <c:v>45946</c:v>
                </c:pt>
                <c:pt idx="2179">
                  <c:v>45947</c:v>
                </c:pt>
                <c:pt idx="2180">
                  <c:v>45950</c:v>
                </c:pt>
                <c:pt idx="2181">
                  <c:v>45951</c:v>
                </c:pt>
                <c:pt idx="2182">
                  <c:v>45953</c:v>
                </c:pt>
                <c:pt idx="2183">
                  <c:v>45954</c:v>
                </c:pt>
                <c:pt idx="2184">
                  <c:v>45957</c:v>
                </c:pt>
                <c:pt idx="2185">
                  <c:v>45958</c:v>
                </c:pt>
                <c:pt idx="2186">
                  <c:v>45959</c:v>
                </c:pt>
                <c:pt idx="2187">
                  <c:v>45960</c:v>
                </c:pt>
                <c:pt idx="2188">
                  <c:v>45961</c:v>
                </c:pt>
                <c:pt idx="2189">
                  <c:v>45964</c:v>
                </c:pt>
                <c:pt idx="2190">
                  <c:v>45965</c:v>
                </c:pt>
                <c:pt idx="2191">
                  <c:v>45967</c:v>
                </c:pt>
                <c:pt idx="2192">
                  <c:v>45968</c:v>
                </c:pt>
                <c:pt idx="2193">
                  <c:v>45971</c:v>
                </c:pt>
                <c:pt idx="2194">
                  <c:v>45972</c:v>
                </c:pt>
                <c:pt idx="2195">
                  <c:v>45973</c:v>
                </c:pt>
                <c:pt idx="2196">
                  <c:v>45974</c:v>
                </c:pt>
                <c:pt idx="2197">
                  <c:v>45975</c:v>
                </c:pt>
                <c:pt idx="2198">
                  <c:v>45978</c:v>
                </c:pt>
                <c:pt idx="2199">
                  <c:v>45979</c:v>
                </c:pt>
                <c:pt idx="2200">
                  <c:v>45980</c:v>
                </c:pt>
                <c:pt idx="2201">
                  <c:v>45981</c:v>
                </c:pt>
                <c:pt idx="2202">
                  <c:v>45982</c:v>
                </c:pt>
                <c:pt idx="2203">
                  <c:v>45985</c:v>
                </c:pt>
                <c:pt idx="2204">
                  <c:v>45986</c:v>
                </c:pt>
                <c:pt idx="2205">
                  <c:v>45987</c:v>
                </c:pt>
                <c:pt idx="2206">
                  <c:v>45988</c:v>
                </c:pt>
                <c:pt idx="2207">
                  <c:v>45989</c:v>
                </c:pt>
                <c:pt idx="2208">
                  <c:v>45992</c:v>
                </c:pt>
                <c:pt idx="2209">
                  <c:v>45993</c:v>
                </c:pt>
                <c:pt idx="2210">
                  <c:v>45994</c:v>
                </c:pt>
                <c:pt idx="2211">
                  <c:v>45995</c:v>
                </c:pt>
                <c:pt idx="2212">
                  <c:v>45996</c:v>
                </c:pt>
                <c:pt idx="2213">
                  <c:v>45999</c:v>
                </c:pt>
                <c:pt idx="2214">
                  <c:v>46000</c:v>
                </c:pt>
                <c:pt idx="2215">
                  <c:v>46001</c:v>
                </c:pt>
                <c:pt idx="2216">
                  <c:v>46002</c:v>
                </c:pt>
                <c:pt idx="2217">
                  <c:v>46003</c:v>
                </c:pt>
                <c:pt idx="2218">
                  <c:v>46006</c:v>
                </c:pt>
                <c:pt idx="2219">
                  <c:v>46007</c:v>
                </c:pt>
                <c:pt idx="2220">
                  <c:v>46008</c:v>
                </c:pt>
                <c:pt idx="2221">
                  <c:v>46009</c:v>
                </c:pt>
                <c:pt idx="2222">
                  <c:v>46010</c:v>
                </c:pt>
                <c:pt idx="2223">
                  <c:v>46013</c:v>
                </c:pt>
                <c:pt idx="2224">
                  <c:v>46014</c:v>
                </c:pt>
                <c:pt idx="2225">
                  <c:v>46015</c:v>
                </c:pt>
                <c:pt idx="2226">
                  <c:v>46017</c:v>
                </c:pt>
                <c:pt idx="2227">
                  <c:v>46020</c:v>
                </c:pt>
                <c:pt idx="2228">
                  <c:v>46021</c:v>
                </c:pt>
                <c:pt idx="2229">
                  <c:v>46022</c:v>
                </c:pt>
                <c:pt idx="2230">
                  <c:v>46023</c:v>
                </c:pt>
                <c:pt idx="2231">
                  <c:v>46024</c:v>
                </c:pt>
                <c:pt idx="2232">
                  <c:v>46027</c:v>
                </c:pt>
                <c:pt idx="2233">
                  <c:v>46028</c:v>
                </c:pt>
                <c:pt idx="2234">
                  <c:v>46029</c:v>
                </c:pt>
              </c:numCache>
            </c:numRef>
          </c:cat>
          <c:val>
            <c:numRef>
              <c:f>'Success Stories 1'!$C$2:$C$2236</c:f>
              <c:numCache>
                <c:formatCode>0.00</c:formatCode>
                <c:ptCount val="2235"/>
                <c:pt idx="0">
                  <c:v>124.9</c:v>
                </c:pt>
                <c:pt idx="1">
                  <c:v>125.8</c:v>
                </c:pt>
                <c:pt idx="2">
                  <c:v>125.15</c:v>
                </c:pt>
                <c:pt idx="3">
                  <c:v>126.05</c:v>
                </c:pt>
                <c:pt idx="4">
                  <c:v>134.9</c:v>
                </c:pt>
                <c:pt idx="5">
                  <c:v>134.1</c:v>
                </c:pt>
                <c:pt idx="6">
                  <c:v>143.75</c:v>
                </c:pt>
                <c:pt idx="7">
                  <c:v>141.55000000000001</c:v>
                </c:pt>
                <c:pt idx="8">
                  <c:v>138.80000000000001</c:v>
                </c:pt>
                <c:pt idx="9">
                  <c:v>138.4</c:v>
                </c:pt>
                <c:pt idx="10">
                  <c:v>138.4</c:v>
                </c:pt>
                <c:pt idx="11">
                  <c:v>139.5</c:v>
                </c:pt>
                <c:pt idx="12">
                  <c:v>137.30000000000001</c:v>
                </c:pt>
                <c:pt idx="13">
                  <c:v>137.69999999999999</c:v>
                </c:pt>
                <c:pt idx="14">
                  <c:v>135.5</c:v>
                </c:pt>
                <c:pt idx="15">
                  <c:v>136.30000000000001</c:v>
                </c:pt>
                <c:pt idx="16">
                  <c:v>137.6</c:v>
                </c:pt>
                <c:pt idx="17">
                  <c:v>139</c:v>
                </c:pt>
                <c:pt idx="18">
                  <c:v>140.5</c:v>
                </c:pt>
                <c:pt idx="19">
                  <c:v>139.85</c:v>
                </c:pt>
                <c:pt idx="20">
                  <c:v>137.44999999999999</c:v>
                </c:pt>
                <c:pt idx="21">
                  <c:v>139.94999999999999</c:v>
                </c:pt>
                <c:pt idx="22">
                  <c:v>143.5</c:v>
                </c:pt>
                <c:pt idx="23">
                  <c:v>168.1</c:v>
                </c:pt>
                <c:pt idx="24">
                  <c:v>167.15</c:v>
                </c:pt>
                <c:pt idx="25">
                  <c:v>169.5</c:v>
                </c:pt>
                <c:pt idx="26">
                  <c:v>165.45</c:v>
                </c:pt>
                <c:pt idx="27">
                  <c:v>162.15</c:v>
                </c:pt>
                <c:pt idx="28">
                  <c:v>163.30000000000001</c:v>
                </c:pt>
                <c:pt idx="29">
                  <c:v>168.7</c:v>
                </c:pt>
                <c:pt idx="30">
                  <c:v>176.05</c:v>
                </c:pt>
                <c:pt idx="31">
                  <c:v>173.7</c:v>
                </c:pt>
                <c:pt idx="32">
                  <c:v>178.4</c:v>
                </c:pt>
                <c:pt idx="33">
                  <c:v>181.25</c:v>
                </c:pt>
                <c:pt idx="34">
                  <c:v>177.6</c:v>
                </c:pt>
                <c:pt idx="35">
                  <c:v>176.65</c:v>
                </c:pt>
                <c:pt idx="36">
                  <c:v>172.2</c:v>
                </c:pt>
                <c:pt idx="37">
                  <c:v>172.1</c:v>
                </c:pt>
                <c:pt idx="38">
                  <c:v>174.7</c:v>
                </c:pt>
                <c:pt idx="39">
                  <c:v>178.6</c:v>
                </c:pt>
                <c:pt idx="40">
                  <c:v>182.65</c:v>
                </c:pt>
                <c:pt idx="41">
                  <c:v>173.3</c:v>
                </c:pt>
                <c:pt idx="42">
                  <c:v>172.95</c:v>
                </c:pt>
                <c:pt idx="43">
                  <c:v>172.65</c:v>
                </c:pt>
                <c:pt idx="44">
                  <c:v>168.05</c:v>
                </c:pt>
                <c:pt idx="45">
                  <c:v>167.65</c:v>
                </c:pt>
                <c:pt idx="46">
                  <c:v>172.95</c:v>
                </c:pt>
                <c:pt idx="47">
                  <c:v>169.85</c:v>
                </c:pt>
                <c:pt idx="48">
                  <c:v>175.45</c:v>
                </c:pt>
                <c:pt idx="49">
                  <c:v>171.2</c:v>
                </c:pt>
                <c:pt idx="50">
                  <c:v>172.25</c:v>
                </c:pt>
                <c:pt idx="51">
                  <c:v>171.35</c:v>
                </c:pt>
                <c:pt idx="52">
                  <c:v>173.25</c:v>
                </c:pt>
                <c:pt idx="53">
                  <c:v>173.2</c:v>
                </c:pt>
                <c:pt idx="54">
                  <c:v>173.1</c:v>
                </c:pt>
                <c:pt idx="55">
                  <c:v>174.15</c:v>
                </c:pt>
                <c:pt idx="56">
                  <c:v>175</c:v>
                </c:pt>
                <c:pt idx="57">
                  <c:v>175.5</c:v>
                </c:pt>
                <c:pt idx="58">
                  <c:v>176.65</c:v>
                </c:pt>
                <c:pt idx="59">
                  <c:v>179.45</c:v>
                </c:pt>
                <c:pt idx="60">
                  <c:v>179.05</c:v>
                </c:pt>
                <c:pt idx="61">
                  <c:v>182.7</c:v>
                </c:pt>
                <c:pt idx="62">
                  <c:v>189.65</c:v>
                </c:pt>
                <c:pt idx="63">
                  <c:v>195</c:v>
                </c:pt>
                <c:pt idx="64">
                  <c:v>194.15</c:v>
                </c:pt>
                <c:pt idx="65">
                  <c:v>191.2</c:v>
                </c:pt>
                <c:pt idx="66">
                  <c:v>192.2</c:v>
                </c:pt>
                <c:pt idx="67">
                  <c:v>197.85</c:v>
                </c:pt>
                <c:pt idx="68">
                  <c:v>195.9</c:v>
                </c:pt>
                <c:pt idx="69">
                  <c:v>191.75</c:v>
                </c:pt>
                <c:pt idx="70">
                  <c:v>193.45</c:v>
                </c:pt>
                <c:pt idx="71">
                  <c:v>196.35</c:v>
                </c:pt>
                <c:pt idx="72">
                  <c:v>206.9</c:v>
                </c:pt>
                <c:pt idx="73">
                  <c:v>210.4</c:v>
                </c:pt>
                <c:pt idx="74">
                  <c:v>211.9</c:v>
                </c:pt>
                <c:pt idx="75">
                  <c:v>215.45</c:v>
                </c:pt>
                <c:pt idx="76">
                  <c:v>212.15</c:v>
                </c:pt>
                <c:pt idx="77">
                  <c:v>212.9</c:v>
                </c:pt>
                <c:pt idx="78">
                  <c:v>211.55</c:v>
                </c:pt>
                <c:pt idx="79">
                  <c:v>216.8</c:v>
                </c:pt>
                <c:pt idx="80">
                  <c:v>214.35</c:v>
                </c:pt>
                <c:pt idx="81">
                  <c:v>216.15</c:v>
                </c:pt>
                <c:pt idx="82">
                  <c:v>215.35</c:v>
                </c:pt>
                <c:pt idx="83">
                  <c:v>213.05</c:v>
                </c:pt>
                <c:pt idx="84">
                  <c:v>216.45</c:v>
                </c:pt>
                <c:pt idx="85">
                  <c:v>227.15</c:v>
                </c:pt>
                <c:pt idx="86">
                  <c:v>235.1</c:v>
                </c:pt>
                <c:pt idx="87">
                  <c:v>221.55</c:v>
                </c:pt>
                <c:pt idx="88">
                  <c:v>217.55</c:v>
                </c:pt>
                <c:pt idx="89">
                  <c:v>219.7</c:v>
                </c:pt>
                <c:pt idx="90">
                  <c:v>220.05</c:v>
                </c:pt>
                <c:pt idx="91">
                  <c:v>219.95</c:v>
                </c:pt>
                <c:pt idx="92">
                  <c:v>220</c:v>
                </c:pt>
                <c:pt idx="93">
                  <c:v>217</c:v>
                </c:pt>
                <c:pt idx="94">
                  <c:v>213.55</c:v>
                </c:pt>
                <c:pt idx="95">
                  <c:v>203.5</c:v>
                </c:pt>
                <c:pt idx="96">
                  <c:v>200.9</c:v>
                </c:pt>
                <c:pt idx="97">
                  <c:v>201.25</c:v>
                </c:pt>
                <c:pt idx="98">
                  <c:v>202.35</c:v>
                </c:pt>
                <c:pt idx="99">
                  <c:v>213.05</c:v>
                </c:pt>
                <c:pt idx="100">
                  <c:v>211.45</c:v>
                </c:pt>
                <c:pt idx="101">
                  <c:v>217.65</c:v>
                </c:pt>
                <c:pt idx="102">
                  <c:v>219.5</c:v>
                </c:pt>
                <c:pt idx="103">
                  <c:v>214.8</c:v>
                </c:pt>
                <c:pt idx="104">
                  <c:v>218.1</c:v>
                </c:pt>
                <c:pt idx="105">
                  <c:v>216.7</c:v>
                </c:pt>
                <c:pt idx="106">
                  <c:v>216.1</c:v>
                </c:pt>
                <c:pt idx="107">
                  <c:v>218.6</c:v>
                </c:pt>
                <c:pt idx="108">
                  <c:v>219.4</c:v>
                </c:pt>
                <c:pt idx="109">
                  <c:v>216.05</c:v>
                </c:pt>
                <c:pt idx="110">
                  <c:v>213.9</c:v>
                </c:pt>
                <c:pt idx="111">
                  <c:v>211.4</c:v>
                </c:pt>
                <c:pt idx="112">
                  <c:v>212.2</c:v>
                </c:pt>
                <c:pt idx="113">
                  <c:v>220.4</c:v>
                </c:pt>
                <c:pt idx="114">
                  <c:v>224.65</c:v>
                </c:pt>
                <c:pt idx="115">
                  <c:v>225.3</c:v>
                </c:pt>
                <c:pt idx="116">
                  <c:v>221.9</c:v>
                </c:pt>
                <c:pt idx="117">
                  <c:v>230.2</c:v>
                </c:pt>
                <c:pt idx="118">
                  <c:v>228.45</c:v>
                </c:pt>
                <c:pt idx="119">
                  <c:v>223.7</c:v>
                </c:pt>
                <c:pt idx="120">
                  <c:v>223.2</c:v>
                </c:pt>
                <c:pt idx="121">
                  <c:v>231.4</c:v>
                </c:pt>
                <c:pt idx="122">
                  <c:v>232.35</c:v>
                </c:pt>
                <c:pt idx="123">
                  <c:v>236.45</c:v>
                </c:pt>
                <c:pt idx="124">
                  <c:v>232.45</c:v>
                </c:pt>
                <c:pt idx="125">
                  <c:v>234.2</c:v>
                </c:pt>
                <c:pt idx="126">
                  <c:v>231.55</c:v>
                </c:pt>
                <c:pt idx="127">
                  <c:v>229.35</c:v>
                </c:pt>
                <c:pt idx="128">
                  <c:v>234.95</c:v>
                </c:pt>
                <c:pt idx="129">
                  <c:v>232.7</c:v>
                </c:pt>
                <c:pt idx="130">
                  <c:v>232.2</c:v>
                </c:pt>
                <c:pt idx="131">
                  <c:v>236.9</c:v>
                </c:pt>
                <c:pt idx="132">
                  <c:v>237.5</c:v>
                </c:pt>
                <c:pt idx="133">
                  <c:v>235.8</c:v>
                </c:pt>
                <c:pt idx="134">
                  <c:v>234.45</c:v>
                </c:pt>
                <c:pt idx="135">
                  <c:v>239.8</c:v>
                </c:pt>
                <c:pt idx="136">
                  <c:v>239.6</c:v>
                </c:pt>
                <c:pt idx="137">
                  <c:v>239.7</c:v>
                </c:pt>
                <c:pt idx="138">
                  <c:v>233</c:v>
                </c:pt>
                <c:pt idx="139">
                  <c:v>231.4</c:v>
                </c:pt>
                <c:pt idx="140">
                  <c:v>232.9</c:v>
                </c:pt>
                <c:pt idx="141">
                  <c:v>233.5</c:v>
                </c:pt>
                <c:pt idx="142">
                  <c:v>234.75</c:v>
                </c:pt>
                <c:pt idx="143">
                  <c:v>231.25</c:v>
                </c:pt>
                <c:pt idx="144">
                  <c:v>231.55</c:v>
                </c:pt>
                <c:pt idx="145">
                  <c:v>226.8</c:v>
                </c:pt>
                <c:pt idx="146">
                  <c:v>226.05</c:v>
                </c:pt>
                <c:pt idx="147">
                  <c:v>223.85</c:v>
                </c:pt>
                <c:pt idx="148">
                  <c:v>226.4</c:v>
                </c:pt>
                <c:pt idx="149">
                  <c:v>224.9</c:v>
                </c:pt>
                <c:pt idx="150">
                  <c:v>219.9</c:v>
                </c:pt>
                <c:pt idx="151">
                  <c:v>215.4</c:v>
                </c:pt>
                <c:pt idx="152">
                  <c:v>209.4</c:v>
                </c:pt>
                <c:pt idx="153">
                  <c:v>215.4</c:v>
                </c:pt>
                <c:pt idx="154">
                  <c:v>217.7</c:v>
                </c:pt>
                <c:pt idx="155">
                  <c:v>210.35</c:v>
                </c:pt>
                <c:pt idx="156">
                  <c:v>215.7</c:v>
                </c:pt>
                <c:pt idx="157">
                  <c:v>220.75</c:v>
                </c:pt>
                <c:pt idx="158">
                  <c:v>221.2</c:v>
                </c:pt>
                <c:pt idx="159">
                  <c:v>224.3</c:v>
                </c:pt>
                <c:pt idx="160">
                  <c:v>233.25</c:v>
                </c:pt>
                <c:pt idx="161">
                  <c:v>245.35</c:v>
                </c:pt>
                <c:pt idx="162">
                  <c:v>246.1</c:v>
                </c:pt>
                <c:pt idx="163">
                  <c:v>259.85000000000002</c:v>
                </c:pt>
                <c:pt idx="164">
                  <c:v>255.9</c:v>
                </c:pt>
                <c:pt idx="165">
                  <c:v>264.8</c:v>
                </c:pt>
                <c:pt idx="166">
                  <c:v>255.9</c:v>
                </c:pt>
                <c:pt idx="167">
                  <c:v>260.45</c:v>
                </c:pt>
                <c:pt idx="168">
                  <c:v>261.60000000000002</c:v>
                </c:pt>
                <c:pt idx="169">
                  <c:v>263.95</c:v>
                </c:pt>
                <c:pt idx="170">
                  <c:v>275.39999999999998</c:v>
                </c:pt>
                <c:pt idx="171">
                  <c:v>326.14999999999998</c:v>
                </c:pt>
                <c:pt idx="172">
                  <c:v>312.39999999999998</c:v>
                </c:pt>
                <c:pt idx="173">
                  <c:v>298.8</c:v>
                </c:pt>
                <c:pt idx="174">
                  <c:v>305.5</c:v>
                </c:pt>
                <c:pt idx="175">
                  <c:v>323.3</c:v>
                </c:pt>
                <c:pt idx="176">
                  <c:v>336.35</c:v>
                </c:pt>
                <c:pt idx="177">
                  <c:v>349.45</c:v>
                </c:pt>
                <c:pt idx="178">
                  <c:v>339.95</c:v>
                </c:pt>
                <c:pt idx="179">
                  <c:v>331.4</c:v>
                </c:pt>
                <c:pt idx="180">
                  <c:v>318.05</c:v>
                </c:pt>
                <c:pt idx="181">
                  <c:v>317.5</c:v>
                </c:pt>
                <c:pt idx="182">
                  <c:v>319.45</c:v>
                </c:pt>
                <c:pt idx="183">
                  <c:v>311.64999999999998</c:v>
                </c:pt>
                <c:pt idx="184">
                  <c:v>318.95</c:v>
                </c:pt>
                <c:pt idx="185">
                  <c:v>325.10000000000002</c:v>
                </c:pt>
                <c:pt idx="186">
                  <c:v>359.8</c:v>
                </c:pt>
                <c:pt idx="187">
                  <c:v>356.35</c:v>
                </c:pt>
                <c:pt idx="188">
                  <c:v>355.65</c:v>
                </c:pt>
                <c:pt idx="189">
                  <c:v>358.25</c:v>
                </c:pt>
                <c:pt idx="190">
                  <c:v>355.5</c:v>
                </c:pt>
                <c:pt idx="191">
                  <c:v>352.1</c:v>
                </c:pt>
                <c:pt idx="192">
                  <c:v>334.35</c:v>
                </c:pt>
                <c:pt idx="193">
                  <c:v>332.85</c:v>
                </c:pt>
                <c:pt idx="194">
                  <c:v>336.1</c:v>
                </c:pt>
                <c:pt idx="195">
                  <c:v>329.6</c:v>
                </c:pt>
                <c:pt idx="196">
                  <c:v>327.05</c:v>
                </c:pt>
                <c:pt idx="197">
                  <c:v>322.85000000000002</c:v>
                </c:pt>
                <c:pt idx="198">
                  <c:v>326.55</c:v>
                </c:pt>
                <c:pt idx="199">
                  <c:v>322.3</c:v>
                </c:pt>
                <c:pt idx="200">
                  <c:v>317.64999999999998</c:v>
                </c:pt>
                <c:pt idx="201">
                  <c:v>329.65</c:v>
                </c:pt>
                <c:pt idx="202">
                  <c:v>325.64999999999998</c:v>
                </c:pt>
                <c:pt idx="203">
                  <c:v>324.10000000000002</c:v>
                </c:pt>
                <c:pt idx="204">
                  <c:v>333</c:v>
                </c:pt>
                <c:pt idx="205">
                  <c:v>334.7</c:v>
                </c:pt>
                <c:pt idx="206">
                  <c:v>329.5</c:v>
                </c:pt>
                <c:pt idx="207">
                  <c:v>336.2</c:v>
                </c:pt>
                <c:pt idx="208">
                  <c:v>337.95</c:v>
                </c:pt>
                <c:pt idx="209">
                  <c:v>333.8</c:v>
                </c:pt>
                <c:pt idx="210">
                  <c:v>339.15</c:v>
                </c:pt>
                <c:pt idx="211">
                  <c:v>340.5</c:v>
                </c:pt>
                <c:pt idx="212">
                  <c:v>343.4</c:v>
                </c:pt>
                <c:pt idx="213">
                  <c:v>340.5</c:v>
                </c:pt>
                <c:pt idx="214">
                  <c:v>328.75</c:v>
                </c:pt>
                <c:pt idx="215">
                  <c:v>331.7</c:v>
                </c:pt>
                <c:pt idx="216">
                  <c:v>321.60000000000002</c:v>
                </c:pt>
                <c:pt idx="217">
                  <c:v>338.7</c:v>
                </c:pt>
                <c:pt idx="218">
                  <c:v>339.35</c:v>
                </c:pt>
                <c:pt idx="219">
                  <c:v>335.15</c:v>
                </c:pt>
                <c:pt idx="220">
                  <c:v>334.3</c:v>
                </c:pt>
                <c:pt idx="221">
                  <c:v>332.7</c:v>
                </c:pt>
                <c:pt idx="222">
                  <c:v>336.45</c:v>
                </c:pt>
                <c:pt idx="223">
                  <c:v>338.9</c:v>
                </c:pt>
                <c:pt idx="224">
                  <c:v>360.6</c:v>
                </c:pt>
                <c:pt idx="225">
                  <c:v>393.3</c:v>
                </c:pt>
                <c:pt idx="226">
                  <c:v>388.05</c:v>
                </c:pt>
                <c:pt idx="227">
                  <c:v>396.95</c:v>
                </c:pt>
                <c:pt idx="228">
                  <c:v>386.95</c:v>
                </c:pt>
                <c:pt idx="229">
                  <c:v>393.6</c:v>
                </c:pt>
                <c:pt idx="230">
                  <c:v>401.2</c:v>
                </c:pt>
                <c:pt idx="231">
                  <c:v>385.85</c:v>
                </c:pt>
                <c:pt idx="232">
                  <c:v>395.1</c:v>
                </c:pt>
                <c:pt idx="233">
                  <c:v>408.45</c:v>
                </c:pt>
                <c:pt idx="234">
                  <c:v>409.45</c:v>
                </c:pt>
                <c:pt idx="235">
                  <c:v>393.55</c:v>
                </c:pt>
                <c:pt idx="236">
                  <c:v>382.2</c:v>
                </c:pt>
                <c:pt idx="237">
                  <c:v>364.65</c:v>
                </c:pt>
                <c:pt idx="238">
                  <c:v>368.2</c:v>
                </c:pt>
                <c:pt idx="239">
                  <c:v>368.35</c:v>
                </c:pt>
                <c:pt idx="240">
                  <c:v>359.6</c:v>
                </c:pt>
                <c:pt idx="241">
                  <c:v>358.95</c:v>
                </c:pt>
                <c:pt idx="242">
                  <c:v>356.55</c:v>
                </c:pt>
                <c:pt idx="243">
                  <c:v>363.8</c:v>
                </c:pt>
                <c:pt idx="244">
                  <c:v>360.35</c:v>
                </c:pt>
                <c:pt idx="245">
                  <c:v>361.85</c:v>
                </c:pt>
                <c:pt idx="246">
                  <c:v>362.2</c:v>
                </c:pt>
                <c:pt idx="247">
                  <c:v>376.55</c:v>
                </c:pt>
                <c:pt idx="248">
                  <c:v>374</c:v>
                </c:pt>
                <c:pt idx="249">
                  <c:v>373.6</c:v>
                </c:pt>
                <c:pt idx="250">
                  <c:v>377.15</c:v>
                </c:pt>
                <c:pt idx="251">
                  <c:v>377.15</c:v>
                </c:pt>
                <c:pt idx="252">
                  <c:v>378.95</c:v>
                </c:pt>
                <c:pt idx="253">
                  <c:v>379.75</c:v>
                </c:pt>
                <c:pt idx="254">
                  <c:v>374.95</c:v>
                </c:pt>
                <c:pt idx="255">
                  <c:v>374.65</c:v>
                </c:pt>
                <c:pt idx="256">
                  <c:v>372.25</c:v>
                </c:pt>
                <c:pt idx="257">
                  <c:v>406.45</c:v>
                </c:pt>
                <c:pt idx="258">
                  <c:v>410.45</c:v>
                </c:pt>
                <c:pt idx="259">
                  <c:v>399.2</c:v>
                </c:pt>
                <c:pt idx="260">
                  <c:v>399.05</c:v>
                </c:pt>
                <c:pt idx="261">
                  <c:v>386.7</c:v>
                </c:pt>
                <c:pt idx="262">
                  <c:v>392.75</c:v>
                </c:pt>
                <c:pt idx="263">
                  <c:v>396.55</c:v>
                </c:pt>
                <c:pt idx="264">
                  <c:v>400.85</c:v>
                </c:pt>
                <c:pt idx="265">
                  <c:v>398.9</c:v>
                </c:pt>
                <c:pt idx="266">
                  <c:v>400.1</c:v>
                </c:pt>
                <c:pt idx="267">
                  <c:v>388.8</c:v>
                </c:pt>
                <c:pt idx="268">
                  <c:v>385</c:v>
                </c:pt>
                <c:pt idx="269">
                  <c:v>386.8</c:v>
                </c:pt>
                <c:pt idx="270">
                  <c:v>400.9</c:v>
                </c:pt>
                <c:pt idx="271">
                  <c:v>373.5</c:v>
                </c:pt>
                <c:pt idx="272">
                  <c:v>367.8</c:v>
                </c:pt>
                <c:pt idx="273">
                  <c:v>351.85</c:v>
                </c:pt>
                <c:pt idx="274">
                  <c:v>389.55</c:v>
                </c:pt>
                <c:pt idx="275">
                  <c:v>388.3</c:v>
                </c:pt>
                <c:pt idx="276">
                  <c:v>382.1</c:v>
                </c:pt>
                <c:pt idx="277">
                  <c:v>389.6</c:v>
                </c:pt>
                <c:pt idx="278">
                  <c:v>386.05</c:v>
                </c:pt>
                <c:pt idx="279">
                  <c:v>381</c:v>
                </c:pt>
                <c:pt idx="280">
                  <c:v>385.2</c:v>
                </c:pt>
                <c:pt idx="281">
                  <c:v>374.9</c:v>
                </c:pt>
                <c:pt idx="282">
                  <c:v>374.6</c:v>
                </c:pt>
                <c:pt idx="283">
                  <c:v>366.6</c:v>
                </c:pt>
                <c:pt idx="284">
                  <c:v>366.15</c:v>
                </c:pt>
                <c:pt idx="285">
                  <c:v>373.4</c:v>
                </c:pt>
                <c:pt idx="286">
                  <c:v>380.25</c:v>
                </c:pt>
                <c:pt idx="287">
                  <c:v>385</c:v>
                </c:pt>
                <c:pt idx="288">
                  <c:v>387.9</c:v>
                </c:pt>
                <c:pt idx="289">
                  <c:v>384.3</c:v>
                </c:pt>
                <c:pt idx="290">
                  <c:v>379.2</c:v>
                </c:pt>
                <c:pt idx="291">
                  <c:v>370.25</c:v>
                </c:pt>
                <c:pt idx="292">
                  <c:v>361.1</c:v>
                </c:pt>
                <c:pt idx="293">
                  <c:v>357.5</c:v>
                </c:pt>
                <c:pt idx="294">
                  <c:v>361.55</c:v>
                </c:pt>
                <c:pt idx="295">
                  <c:v>364.55</c:v>
                </c:pt>
                <c:pt idx="296">
                  <c:v>369.55</c:v>
                </c:pt>
                <c:pt idx="297">
                  <c:v>371.75</c:v>
                </c:pt>
                <c:pt idx="298">
                  <c:v>373.05</c:v>
                </c:pt>
                <c:pt idx="299">
                  <c:v>368.05</c:v>
                </c:pt>
                <c:pt idx="300">
                  <c:v>363.3</c:v>
                </c:pt>
                <c:pt idx="301">
                  <c:v>360.95</c:v>
                </c:pt>
                <c:pt idx="302">
                  <c:v>367.3</c:v>
                </c:pt>
                <c:pt idx="303">
                  <c:v>369.3</c:v>
                </c:pt>
                <c:pt idx="304">
                  <c:v>362.75</c:v>
                </c:pt>
                <c:pt idx="305">
                  <c:v>367.35</c:v>
                </c:pt>
                <c:pt idx="306">
                  <c:v>379.5</c:v>
                </c:pt>
                <c:pt idx="307">
                  <c:v>385</c:v>
                </c:pt>
                <c:pt idx="308">
                  <c:v>400.9</c:v>
                </c:pt>
                <c:pt idx="309">
                  <c:v>422.15</c:v>
                </c:pt>
                <c:pt idx="310">
                  <c:v>410.95</c:v>
                </c:pt>
                <c:pt idx="311">
                  <c:v>415.25</c:v>
                </c:pt>
                <c:pt idx="312">
                  <c:v>412.2</c:v>
                </c:pt>
                <c:pt idx="313">
                  <c:v>429.8</c:v>
                </c:pt>
                <c:pt idx="314">
                  <c:v>435.5</c:v>
                </c:pt>
                <c:pt idx="315">
                  <c:v>453.9</c:v>
                </c:pt>
                <c:pt idx="316">
                  <c:v>440.55</c:v>
                </c:pt>
                <c:pt idx="317">
                  <c:v>456.7</c:v>
                </c:pt>
                <c:pt idx="318">
                  <c:v>456.7</c:v>
                </c:pt>
                <c:pt idx="319">
                  <c:v>433.95</c:v>
                </c:pt>
                <c:pt idx="320">
                  <c:v>441.75</c:v>
                </c:pt>
                <c:pt idx="321">
                  <c:v>434.45</c:v>
                </c:pt>
                <c:pt idx="322">
                  <c:v>432.9</c:v>
                </c:pt>
                <c:pt idx="323">
                  <c:v>442.65</c:v>
                </c:pt>
                <c:pt idx="324">
                  <c:v>439.45</c:v>
                </c:pt>
                <c:pt idx="325">
                  <c:v>428.45</c:v>
                </c:pt>
                <c:pt idx="326">
                  <c:v>425.95</c:v>
                </c:pt>
                <c:pt idx="327">
                  <c:v>429.25</c:v>
                </c:pt>
                <c:pt idx="328">
                  <c:v>436.55</c:v>
                </c:pt>
                <c:pt idx="329">
                  <c:v>437.15</c:v>
                </c:pt>
                <c:pt idx="330">
                  <c:v>427.9</c:v>
                </c:pt>
                <c:pt idx="331">
                  <c:v>425.65</c:v>
                </c:pt>
                <c:pt idx="332">
                  <c:v>427.6</c:v>
                </c:pt>
                <c:pt idx="333">
                  <c:v>445.4</c:v>
                </c:pt>
                <c:pt idx="334">
                  <c:v>439.95</c:v>
                </c:pt>
                <c:pt idx="335">
                  <c:v>437.7</c:v>
                </c:pt>
                <c:pt idx="336">
                  <c:v>438.85</c:v>
                </c:pt>
                <c:pt idx="337">
                  <c:v>422.25</c:v>
                </c:pt>
                <c:pt idx="338">
                  <c:v>434.35</c:v>
                </c:pt>
                <c:pt idx="339">
                  <c:v>441.1</c:v>
                </c:pt>
                <c:pt idx="340">
                  <c:v>438.6</c:v>
                </c:pt>
                <c:pt idx="341">
                  <c:v>435</c:v>
                </c:pt>
                <c:pt idx="342">
                  <c:v>450.4</c:v>
                </c:pt>
                <c:pt idx="343">
                  <c:v>457.8</c:v>
                </c:pt>
                <c:pt idx="344">
                  <c:v>482.15</c:v>
                </c:pt>
                <c:pt idx="345">
                  <c:v>479.35</c:v>
                </c:pt>
                <c:pt idx="346">
                  <c:v>474.8</c:v>
                </c:pt>
                <c:pt idx="347">
                  <c:v>479.95</c:v>
                </c:pt>
                <c:pt idx="348">
                  <c:v>477.65</c:v>
                </c:pt>
                <c:pt idx="349">
                  <c:v>478.4</c:v>
                </c:pt>
                <c:pt idx="350">
                  <c:v>482.25</c:v>
                </c:pt>
                <c:pt idx="351">
                  <c:v>481.7</c:v>
                </c:pt>
                <c:pt idx="352">
                  <c:v>454.45</c:v>
                </c:pt>
                <c:pt idx="353">
                  <c:v>387.95</c:v>
                </c:pt>
                <c:pt idx="354">
                  <c:v>412.8</c:v>
                </c:pt>
                <c:pt idx="355">
                  <c:v>430.4</c:v>
                </c:pt>
                <c:pt idx="356">
                  <c:v>430.25</c:v>
                </c:pt>
                <c:pt idx="357">
                  <c:v>436.65</c:v>
                </c:pt>
                <c:pt idx="358">
                  <c:v>431.05</c:v>
                </c:pt>
                <c:pt idx="359">
                  <c:v>428.1</c:v>
                </c:pt>
                <c:pt idx="360">
                  <c:v>429.5</c:v>
                </c:pt>
                <c:pt idx="361">
                  <c:v>437.8</c:v>
                </c:pt>
                <c:pt idx="362">
                  <c:v>438</c:v>
                </c:pt>
                <c:pt idx="363">
                  <c:v>413.5</c:v>
                </c:pt>
                <c:pt idx="364">
                  <c:v>430.1</c:v>
                </c:pt>
                <c:pt idx="365">
                  <c:v>432.65</c:v>
                </c:pt>
                <c:pt idx="366">
                  <c:v>430.6</c:v>
                </c:pt>
                <c:pt idx="367">
                  <c:v>430.45</c:v>
                </c:pt>
                <c:pt idx="368">
                  <c:v>421.85</c:v>
                </c:pt>
                <c:pt idx="369">
                  <c:v>417.8</c:v>
                </c:pt>
                <c:pt idx="370">
                  <c:v>405.3</c:v>
                </c:pt>
                <c:pt idx="371">
                  <c:v>408.6</c:v>
                </c:pt>
                <c:pt idx="372">
                  <c:v>405.45</c:v>
                </c:pt>
                <c:pt idx="373">
                  <c:v>409.9</c:v>
                </c:pt>
                <c:pt idx="374">
                  <c:v>412.6</c:v>
                </c:pt>
                <c:pt idx="375">
                  <c:v>407.15</c:v>
                </c:pt>
                <c:pt idx="376">
                  <c:v>411.9</c:v>
                </c:pt>
                <c:pt idx="377">
                  <c:v>412.85</c:v>
                </c:pt>
                <c:pt idx="378">
                  <c:v>414.65</c:v>
                </c:pt>
                <c:pt idx="379">
                  <c:v>411.55</c:v>
                </c:pt>
                <c:pt idx="380">
                  <c:v>415.75</c:v>
                </c:pt>
                <c:pt idx="381">
                  <c:v>397.8</c:v>
                </c:pt>
                <c:pt idx="382">
                  <c:v>393.2</c:v>
                </c:pt>
                <c:pt idx="383">
                  <c:v>405.15</c:v>
                </c:pt>
                <c:pt idx="384">
                  <c:v>414.3</c:v>
                </c:pt>
                <c:pt idx="385">
                  <c:v>419.3</c:v>
                </c:pt>
                <c:pt idx="386">
                  <c:v>421.95</c:v>
                </c:pt>
                <c:pt idx="387">
                  <c:v>423.1</c:v>
                </c:pt>
                <c:pt idx="388">
                  <c:v>436.85</c:v>
                </c:pt>
                <c:pt idx="389">
                  <c:v>435.4</c:v>
                </c:pt>
                <c:pt idx="390">
                  <c:v>452.5</c:v>
                </c:pt>
                <c:pt idx="391">
                  <c:v>450.45</c:v>
                </c:pt>
                <c:pt idx="392">
                  <c:v>449.55</c:v>
                </c:pt>
                <c:pt idx="393">
                  <c:v>447.5</c:v>
                </c:pt>
                <c:pt idx="394">
                  <c:v>436.1</c:v>
                </c:pt>
                <c:pt idx="395">
                  <c:v>437.1</c:v>
                </c:pt>
                <c:pt idx="396">
                  <c:v>434.25</c:v>
                </c:pt>
                <c:pt idx="397">
                  <c:v>448.7</c:v>
                </c:pt>
                <c:pt idx="398">
                  <c:v>441.1</c:v>
                </c:pt>
                <c:pt idx="399">
                  <c:v>442.85</c:v>
                </c:pt>
                <c:pt idx="400">
                  <c:v>427.15</c:v>
                </c:pt>
                <c:pt idx="401">
                  <c:v>403.05</c:v>
                </c:pt>
                <c:pt idx="402">
                  <c:v>382.75</c:v>
                </c:pt>
                <c:pt idx="403">
                  <c:v>393</c:v>
                </c:pt>
                <c:pt idx="404">
                  <c:v>407.9</c:v>
                </c:pt>
                <c:pt idx="405">
                  <c:v>407.9</c:v>
                </c:pt>
                <c:pt idx="406">
                  <c:v>410.15</c:v>
                </c:pt>
                <c:pt idx="407">
                  <c:v>402.05</c:v>
                </c:pt>
                <c:pt idx="408">
                  <c:v>407.05</c:v>
                </c:pt>
                <c:pt idx="409">
                  <c:v>408.5</c:v>
                </c:pt>
                <c:pt idx="410">
                  <c:v>407.85</c:v>
                </c:pt>
                <c:pt idx="411">
                  <c:v>417.75</c:v>
                </c:pt>
                <c:pt idx="412">
                  <c:v>417.9</c:v>
                </c:pt>
                <c:pt idx="413">
                  <c:v>413.85</c:v>
                </c:pt>
                <c:pt idx="414">
                  <c:v>418.6</c:v>
                </c:pt>
                <c:pt idx="415">
                  <c:v>424.8</c:v>
                </c:pt>
                <c:pt idx="416">
                  <c:v>419.35</c:v>
                </c:pt>
                <c:pt idx="417">
                  <c:v>419.85</c:v>
                </c:pt>
                <c:pt idx="418">
                  <c:v>421.35</c:v>
                </c:pt>
                <c:pt idx="419">
                  <c:v>410.1</c:v>
                </c:pt>
                <c:pt idx="420">
                  <c:v>410.15</c:v>
                </c:pt>
                <c:pt idx="421">
                  <c:v>410.15</c:v>
                </c:pt>
                <c:pt idx="422">
                  <c:v>399.7</c:v>
                </c:pt>
                <c:pt idx="423">
                  <c:v>404.9</c:v>
                </c:pt>
                <c:pt idx="424">
                  <c:v>390.55</c:v>
                </c:pt>
                <c:pt idx="425">
                  <c:v>377.8</c:v>
                </c:pt>
                <c:pt idx="426">
                  <c:v>364.8</c:v>
                </c:pt>
                <c:pt idx="427">
                  <c:v>360.8</c:v>
                </c:pt>
                <c:pt idx="428">
                  <c:v>333.7</c:v>
                </c:pt>
                <c:pt idx="429">
                  <c:v>335.75</c:v>
                </c:pt>
                <c:pt idx="430">
                  <c:v>333.6</c:v>
                </c:pt>
                <c:pt idx="431">
                  <c:v>342.9</c:v>
                </c:pt>
                <c:pt idx="432">
                  <c:v>359</c:v>
                </c:pt>
                <c:pt idx="433">
                  <c:v>374.2</c:v>
                </c:pt>
                <c:pt idx="434">
                  <c:v>368.6</c:v>
                </c:pt>
                <c:pt idx="435">
                  <c:v>336.3</c:v>
                </c:pt>
                <c:pt idx="436">
                  <c:v>304.35000000000002</c:v>
                </c:pt>
                <c:pt idx="437">
                  <c:v>273.75</c:v>
                </c:pt>
                <c:pt idx="438">
                  <c:v>282.55</c:v>
                </c:pt>
                <c:pt idx="439">
                  <c:v>298.8</c:v>
                </c:pt>
                <c:pt idx="440">
                  <c:v>294.25</c:v>
                </c:pt>
                <c:pt idx="441">
                  <c:v>289.14999999999998</c:v>
                </c:pt>
                <c:pt idx="442">
                  <c:v>281.8</c:v>
                </c:pt>
                <c:pt idx="443">
                  <c:v>288.35000000000002</c:v>
                </c:pt>
                <c:pt idx="444">
                  <c:v>277.7</c:v>
                </c:pt>
                <c:pt idx="445">
                  <c:v>266.64999999999998</c:v>
                </c:pt>
                <c:pt idx="446">
                  <c:v>255.05</c:v>
                </c:pt>
                <c:pt idx="447">
                  <c:v>251.5</c:v>
                </c:pt>
                <c:pt idx="448">
                  <c:v>257.45</c:v>
                </c:pt>
                <c:pt idx="449">
                  <c:v>260.64999999999998</c:v>
                </c:pt>
                <c:pt idx="450">
                  <c:v>277.2</c:v>
                </c:pt>
                <c:pt idx="451">
                  <c:v>290.45</c:v>
                </c:pt>
                <c:pt idx="452">
                  <c:v>297.39999999999998</c:v>
                </c:pt>
                <c:pt idx="453">
                  <c:v>308.25</c:v>
                </c:pt>
                <c:pt idx="454">
                  <c:v>349.7</c:v>
                </c:pt>
                <c:pt idx="455">
                  <c:v>363.85</c:v>
                </c:pt>
                <c:pt idx="456">
                  <c:v>378.1</c:v>
                </c:pt>
                <c:pt idx="457">
                  <c:v>371.85</c:v>
                </c:pt>
                <c:pt idx="458">
                  <c:v>376.7</c:v>
                </c:pt>
                <c:pt idx="459">
                  <c:v>363.3</c:v>
                </c:pt>
                <c:pt idx="460">
                  <c:v>369.4</c:v>
                </c:pt>
                <c:pt idx="461">
                  <c:v>386.45</c:v>
                </c:pt>
                <c:pt idx="462">
                  <c:v>378.95</c:v>
                </c:pt>
                <c:pt idx="463">
                  <c:v>370.65</c:v>
                </c:pt>
                <c:pt idx="464">
                  <c:v>360.5</c:v>
                </c:pt>
                <c:pt idx="465">
                  <c:v>352.05</c:v>
                </c:pt>
                <c:pt idx="466">
                  <c:v>350</c:v>
                </c:pt>
                <c:pt idx="467">
                  <c:v>345.25</c:v>
                </c:pt>
                <c:pt idx="468">
                  <c:v>340</c:v>
                </c:pt>
                <c:pt idx="469">
                  <c:v>348.65</c:v>
                </c:pt>
                <c:pt idx="470">
                  <c:v>354.05</c:v>
                </c:pt>
                <c:pt idx="471">
                  <c:v>357.85</c:v>
                </c:pt>
                <c:pt idx="472">
                  <c:v>360.6</c:v>
                </c:pt>
                <c:pt idx="473">
                  <c:v>358.8</c:v>
                </c:pt>
                <c:pt idx="474">
                  <c:v>360.15</c:v>
                </c:pt>
                <c:pt idx="475">
                  <c:v>374.65</c:v>
                </c:pt>
                <c:pt idx="476">
                  <c:v>379.8</c:v>
                </c:pt>
                <c:pt idx="477">
                  <c:v>358.45</c:v>
                </c:pt>
                <c:pt idx="478">
                  <c:v>373</c:v>
                </c:pt>
                <c:pt idx="479">
                  <c:v>367.05</c:v>
                </c:pt>
                <c:pt idx="480">
                  <c:v>359.5</c:v>
                </c:pt>
                <c:pt idx="481">
                  <c:v>364.8</c:v>
                </c:pt>
                <c:pt idx="482">
                  <c:v>380.25</c:v>
                </c:pt>
                <c:pt idx="483">
                  <c:v>379.9</c:v>
                </c:pt>
                <c:pt idx="484">
                  <c:v>380.35</c:v>
                </c:pt>
                <c:pt idx="485">
                  <c:v>384.75</c:v>
                </c:pt>
                <c:pt idx="486">
                  <c:v>385.55</c:v>
                </c:pt>
                <c:pt idx="487">
                  <c:v>377.2</c:v>
                </c:pt>
                <c:pt idx="488">
                  <c:v>376.1</c:v>
                </c:pt>
                <c:pt idx="489">
                  <c:v>364.75</c:v>
                </c:pt>
                <c:pt idx="490">
                  <c:v>357.6</c:v>
                </c:pt>
                <c:pt idx="491">
                  <c:v>355.6</c:v>
                </c:pt>
                <c:pt idx="492">
                  <c:v>350.15</c:v>
                </c:pt>
                <c:pt idx="493">
                  <c:v>359.2</c:v>
                </c:pt>
                <c:pt idx="494">
                  <c:v>361.15</c:v>
                </c:pt>
                <c:pt idx="495">
                  <c:v>358.45</c:v>
                </c:pt>
                <c:pt idx="496">
                  <c:v>356.95</c:v>
                </c:pt>
                <c:pt idx="497">
                  <c:v>356.35</c:v>
                </c:pt>
                <c:pt idx="498">
                  <c:v>356.6</c:v>
                </c:pt>
                <c:pt idx="499">
                  <c:v>355.65</c:v>
                </c:pt>
                <c:pt idx="500">
                  <c:v>360.65</c:v>
                </c:pt>
                <c:pt idx="501">
                  <c:v>359.6</c:v>
                </c:pt>
                <c:pt idx="502">
                  <c:v>356</c:v>
                </c:pt>
                <c:pt idx="503">
                  <c:v>352.65</c:v>
                </c:pt>
                <c:pt idx="504">
                  <c:v>359.4</c:v>
                </c:pt>
                <c:pt idx="505">
                  <c:v>357.8</c:v>
                </c:pt>
                <c:pt idx="506">
                  <c:v>355.1</c:v>
                </c:pt>
                <c:pt idx="507">
                  <c:v>355.85</c:v>
                </c:pt>
                <c:pt idx="508">
                  <c:v>354.55</c:v>
                </c:pt>
                <c:pt idx="509">
                  <c:v>361.55</c:v>
                </c:pt>
                <c:pt idx="510">
                  <c:v>361.85</c:v>
                </c:pt>
                <c:pt idx="511">
                  <c:v>353.8</c:v>
                </c:pt>
                <c:pt idx="512">
                  <c:v>347.95</c:v>
                </c:pt>
                <c:pt idx="513">
                  <c:v>348.2</c:v>
                </c:pt>
                <c:pt idx="514">
                  <c:v>347.75</c:v>
                </c:pt>
                <c:pt idx="515">
                  <c:v>361.3</c:v>
                </c:pt>
                <c:pt idx="516">
                  <c:v>360.6</c:v>
                </c:pt>
                <c:pt idx="517">
                  <c:v>366.5</c:v>
                </c:pt>
                <c:pt idx="518">
                  <c:v>371.9</c:v>
                </c:pt>
                <c:pt idx="519">
                  <c:v>369.85</c:v>
                </c:pt>
                <c:pt idx="520">
                  <c:v>366.6</c:v>
                </c:pt>
                <c:pt idx="521">
                  <c:v>365.95</c:v>
                </c:pt>
                <c:pt idx="522">
                  <c:v>359.85</c:v>
                </c:pt>
                <c:pt idx="523">
                  <c:v>348.85</c:v>
                </c:pt>
                <c:pt idx="524">
                  <c:v>346.4</c:v>
                </c:pt>
                <c:pt idx="525">
                  <c:v>339.65</c:v>
                </c:pt>
                <c:pt idx="526">
                  <c:v>340.95</c:v>
                </c:pt>
                <c:pt idx="527">
                  <c:v>327.75</c:v>
                </c:pt>
                <c:pt idx="528">
                  <c:v>312.5</c:v>
                </c:pt>
                <c:pt idx="529">
                  <c:v>310</c:v>
                </c:pt>
                <c:pt idx="530">
                  <c:v>322</c:v>
                </c:pt>
                <c:pt idx="531">
                  <c:v>323.64999999999998</c:v>
                </c:pt>
                <c:pt idx="532">
                  <c:v>319.5</c:v>
                </c:pt>
                <c:pt idx="533">
                  <c:v>328.55</c:v>
                </c:pt>
                <c:pt idx="534">
                  <c:v>326.55</c:v>
                </c:pt>
                <c:pt idx="535">
                  <c:v>322.3</c:v>
                </c:pt>
                <c:pt idx="536">
                  <c:v>342.1</c:v>
                </c:pt>
                <c:pt idx="537">
                  <c:v>352.25</c:v>
                </c:pt>
                <c:pt idx="538">
                  <c:v>376.05</c:v>
                </c:pt>
                <c:pt idx="539">
                  <c:v>391.05</c:v>
                </c:pt>
                <c:pt idx="540">
                  <c:v>391</c:v>
                </c:pt>
                <c:pt idx="541">
                  <c:v>389.05</c:v>
                </c:pt>
                <c:pt idx="542">
                  <c:v>397.4</c:v>
                </c:pt>
                <c:pt idx="543">
                  <c:v>433.3</c:v>
                </c:pt>
                <c:pt idx="544">
                  <c:v>418.9</c:v>
                </c:pt>
                <c:pt idx="545">
                  <c:v>427.5</c:v>
                </c:pt>
                <c:pt idx="546">
                  <c:v>405.3</c:v>
                </c:pt>
                <c:pt idx="547">
                  <c:v>398.35</c:v>
                </c:pt>
                <c:pt idx="548">
                  <c:v>398.85</c:v>
                </c:pt>
                <c:pt idx="549">
                  <c:v>392.7</c:v>
                </c:pt>
                <c:pt idx="550">
                  <c:v>404.2</c:v>
                </c:pt>
                <c:pt idx="551">
                  <c:v>406.75</c:v>
                </c:pt>
                <c:pt idx="552">
                  <c:v>409.65</c:v>
                </c:pt>
                <c:pt idx="553">
                  <c:v>426.25</c:v>
                </c:pt>
                <c:pt idx="554">
                  <c:v>422</c:v>
                </c:pt>
                <c:pt idx="555">
                  <c:v>425.45</c:v>
                </c:pt>
                <c:pt idx="556">
                  <c:v>421.1</c:v>
                </c:pt>
                <c:pt idx="557">
                  <c:v>421.35</c:v>
                </c:pt>
                <c:pt idx="558">
                  <c:v>418.15</c:v>
                </c:pt>
                <c:pt idx="559">
                  <c:v>412.1</c:v>
                </c:pt>
                <c:pt idx="560">
                  <c:v>409.65</c:v>
                </c:pt>
                <c:pt idx="561">
                  <c:v>410.55</c:v>
                </c:pt>
                <c:pt idx="562">
                  <c:v>404.85</c:v>
                </c:pt>
                <c:pt idx="563">
                  <c:v>398.9</c:v>
                </c:pt>
                <c:pt idx="564">
                  <c:v>398</c:v>
                </c:pt>
                <c:pt idx="565">
                  <c:v>406.6</c:v>
                </c:pt>
                <c:pt idx="566">
                  <c:v>415.6</c:v>
                </c:pt>
                <c:pt idx="567">
                  <c:v>420.85</c:v>
                </c:pt>
                <c:pt idx="568">
                  <c:v>422.5</c:v>
                </c:pt>
                <c:pt idx="569">
                  <c:v>409.95</c:v>
                </c:pt>
                <c:pt idx="570">
                  <c:v>413.6</c:v>
                </c:pt>
                <c:pt idx="571">
                  <c:v>420.8</c:v>
                </c:pt>
                <c:pt idx="572">
                  <c:v>420.9</c:v>
                </c:pt>
                <c:pt idx="573">
                  <c:v>414.55</c:v>
                </c:pt>
                <c:pt idx="574">
                  <c:v>407.95</c:v>
                </c:pt>
                <c:pt idx="575">
                  <c:v>411.9</c:v>
                </c:pt>
                <c:pt idx="576">
                  <c:v>404.2</c:v>
                </c:pt>
                <c:pt idx="577">
                  <c:v>393.9</c:v>
                </c:pt>
                <c:pt idx="578">
                  <c:v>394.05</c:v>
                </c:pt>
                <c:pt idx="579">
                  <c:v>372.6</c:v>
                </c:pt>
                <c:pt idx="580">
                  <c:v>366.95</c:v>
                </c:pt>
                <c:pt idx="581">
                  <c:v>376.9</c:v>
                </c:pt>
                <c:pt idx="582">
                  <c:v>368.4</c:v>
                </c:pt>
                <c:pt idx="583">
                  <c:v>374.9</c:v>
                </c:pt>
                <c:pt idx="584">
                  <c:v>385.7</c:v>
                </c:pt>
                <c:pt idx="585">
                  <c:v>388.95</c:v>
                </c:pt>
                <c:pt idx="586">
                  <c:v>388</c:v>
                </c:pt>
                <c:pt idx="587">
                  <c:v>409.45</c:v>
                </c:pt>
                <c:pt idx="588">
                  <c:v>416.65</c:v>
                </c:pt>
                <c:pt idx="589">
                  <c:v>445.75</c:v>
                </c:pt>
                <c:pt idx="590">
                  <c:v>468.4</c:v>
                </c:pt>
                <c:pt idx="591">
                  <c:v>492.3</c:v>
                </c:pt>
                <c:pt idx="592">
                  <c:v>488.85</c:v>
                </c:pt>
                <c:pt idx="593">
                  <c:v>504.5</c:v>
                </c:pt>
                <c:pt idx="594">
                  <c:v>528.5</c:v>
                </c:pt>
                <c:pt idx="595">
                  <c:v>517.15</c:v>
                </c:pt>
                <c:pt idx="596">
                  <c:v>525.70000000000005</c:v>
                </c:pt>
                <c:pt idx="597">
                  <c:v>510.45</c:v>
                </c:pt>
                <c:pt idx="598">
                  <c:v>500</c:v>
                </c:pt>
                <c:pt idx="599">
                  <c:v>483.3</c:v>
                </c:pt>
                <c:pt idx="600">
                  <c:v>485.9</c:v>
                </c:pt>
                <c:pt idx="601">
                  <c:v>480.2</c:v>
                </c:pt>
                <c:pt idx="602">
                  <c:v>474.3</c:v>
                </c:pt>
                <c:pt idx="603">
                  <c:v>468.5</c:v>
                </c:pt>
                <c:pt idx="604">
                  <c:v>455.2</c:v>
                </c:pt>
                <c:pt idx="605">
                  <c:v>465.8</c:v>
                </c:pt>
                <c:pt idx="606">
                  <c:v>444.5</c:v>
                </c:pt>
                <c:pt idx="607">
                  <c:v>446.75</c:v>
                </c:pt>
                <c:pt idx="608">
                  <c:v>440.4</c:v>
                </c:pt>
                <c:pt idx="609">
                  <c:v>445.9</c:v>
                </c:pt>
                <c:pt idx="610">
                  <c:v>469.4</c:v>
                </c:pt>
                <c:pt idx="611">
                  <c:v>470.3</c:v>
                </c:pt>
                <c:pt idx="612">
                  <c:v>472.05</c:v>
                </c:pt>
                <c:pt idx="613">
                  <c:v>476.1</c:v>
                </c:pt>
                <c:pt idx="614">
                  <c:v>479.8</c:v>
                </c:pt>
                <c:pt idx="615">
                  <c:v>480.1</c:v>
                </c:pt>
                <c:pt idx="616">
                  <c:v>482.65</c:v>
                </c:pt>
                <c:pt idx="617">
                  <c:v>476.55</c:v>
                </c:pt>
                <c:pt idx="618">
                  <c:v>478</c:v>
                </c:pt>
                <c:pt idx="619">
                  <c:v>475.75</c:v>
                </c:pt>
                <c:pt idx="620">
                  <c:v>472.55</c:v>
                </c:pt>
                <c:pt idx="621">
                  <c:v>453.9</c:v>
                </c:pt>
                <c:pt idx="622">
                  <c:v>466.2</c:v>
                </c:pt>
                <c:pt idx="623">
                  <c:v>459.7</c:v>
                </c:pt>
                <c:pt idx="624">
                  <c:v>466.15</c:v>
                </c:pt>
                <c:pt idx="625">
                  <c:v>469.8</c:v>
                </c:pt>
                <c:pt idx="626">
                  <c:v>473.15</c:v>
                </c:pt>
                <c:pt idx="627">
                  <c:v>465.3</c:v>
                </c:pt>
                <c:pt idx="628">
                  <c:v>466.1</c:v>
                </c:pt>
                <c:pt idx="629">
                  <c:v>458.2</c:v>
                </c:pt>
                <c:pt idx="630">
                  <c:v>471.3</c:v>
                </c:pt>
                <c:pt idx="631">
                  <c:v>465.85</c:v>
                </c:pt>
                <c:pt idx="632">
                  <c:v>462.6</c:v>
                </c:pt>
                <c:pt idx="633">
                  <c:v>459.85</c:v>
                </c:pt>
                <c:pt idx="634">
                  <c:v>451.45</c:v>
                </c:pt>
                <c:pt idx="635">
                  <c:v>460.85</c:v>
                </c:pt>
                <c:pt idx="636">
                  <c:v>467.65</c:v>
                </c:pt>
                <c:pt idx="637">
                  <c:v>454.75</c:v>
                </c:pt>
                <c:pt idx="638">
                  <c:v>438.55</c:v>
                </c:pt>
                <c:pt idx="639">
                  <c:v>439.85</c:v>
                </c:pt>
                <c:pt idx="640">
                  <c:v>420.1</c:v>
                </c:pt>
                <c:pt idx="641">
                  <c:v>411</c:v>
                </c:pt>
                <c:pt idx="642">
                  <c:v>440.4</c:v>
                </c:pt>
                <c:pt idx="643">
                  <c:v>465.2</c:v>
                </c:pt>
                <c:pt idx="644">
                  <c:v>470.8</c:v>
                </c:pt>
                <c:pt idx="645">
                  <c:v>488.85</c:v>
                </c:pt>
                <c:pt idx="646">
                  <c:v>481.05</c:v>
                </c:pt>
                <c:pt idx="647">
                  <c:v>468.55</c:v>
                </c:pt>
                <c:pt idx="648">
                  <c:v>468.2</c:v>
                </c:pt>
                <c:pt idx="649">
                  <c:v>464.8</c:v>
                </c:pt>
                <c:pt idx="650">
                  <c:v>454.35</c:v>
                </c:pt>
                <c:pt idx="651">
                  <c:v>460.1</c:v>
                </c:pt>
                <c:pt idx="652">
                  <c:v>415.95</c:v>
                </c:pt>
                <c:pt idx="653">
                  <c:v>450.95</c:v>
                </c:pt>
                <c:pt idx="654">
                  <c:v>472.4</c:v>
                </c:pt>
                <c:pt idx="655">
                  <c:v>477.7</c:v>
                </c:pt>
                <c:pt idx="656">
                  <c:v>472.05</c:v>
                </c:pt>
                <c:pt idx="657">
                  <c:v>466.55</c:v>
                </c:pt>
                <c:pt idx="658">
                  <c:v>470.5</c:v>
                </c:pt>
                <c:pt idx="659">
                  <c:v>474.15</c:v>
                </c:pt>
                <c:pt idx="660">
                  <c:v>472.35</c:v>
                </c:pt>
                <c:pt idx="661">
                  <c:v>473.45</c:v>
                </c:pt>
                <c:pt idx="662">
                  <c:v>470.75</c:v>
                </c:pt>
                <c:pt idx="663">
                  <c:v>460.15</c:v>
                </c:pt>
                <c:pt idx="664">
                  <c:v>474</c:v>
                </c:pt>
                <c:pt idx="665">
                  <c:v>468</c:v>
                </c:pt>
                <c:pt idx="666">
                  <c:v>471.85</c:v>
                </c:pt>
                <c:pt idx="667">
                  <c:v>469.4</c:v>
                </c:pt>
                <c:pt idx="668">
                  <c:v>467.7</c:v>
                </c:pt>
                <c:pt idx="669">
                  <c:v>465.15</c:v>
                </c:pt>
                <c:pt idx="670">
                  <c:v>455.4</c:v>
                </c:pt>
                <c:pt idx="671">
                  <c:v>503.35</c:v>
                </c:pt>
                <c:pt idx="672">
                  <c:v>527.95000000000005</c:v>
                </c:pt>
                <c:pt idx="673">
                  <c:v>531.45000000000005</c:v>
                </c:pt>
                <c:pt idx="674">
                  <c:v>519.75</c:v>
                </c:pt>
                <c:pt idx="675">
                  <c:v>525.9</c:v>
                </c:pt>
                <c:pt idx="676">
                  <c:v>545.45000000000005</c:v>
                </c:pt>
                <c:pt idx="677">
                  <c:v>543.4</c:v>
                </c:pt>
                <c:pt idx="678">
                  <c:v>513.70000000000005</c:v>
                </c:pt>
                <c:pt idx="679">
                  <c:v>526.45000000000005</c:v>
                </c:pt>
                <c:pt idx="680">
                  <c:v>532.20000000000005</c:v>
                </c:pt>
                <c:pt idx="681">
                  <c:v>529.35</c:v>
                </c:pt>
                <c:pt idx="682">
                  <c:v>529.1</c:v>
                </c:pt>
                <c:pt idx="683">
                  <c:v>533.45000000000005</c:v>
                </c:pt>
                <c:pt idx="684">
                  <c:v>534.95000000000005</c:v>
                </c:pt>
                <c:pt idx="685">
                  <c:v>534.70000000000005</c:v>
                </c:pt>
                <c:pt idx="686">
                  <c:v>543.04999999999995</c:v>
                </c:pt>
                <c:pt idx="687">
                  <c:v>546.6</c:v>
                </c:pt>
                <c:pt idx="688">
                  <c:v>543.15</c:v>
                </c:pt>
                <c:pt idx="689">
                  <c:v>544.85</c:v>
                </c:pt>
                <c:pt idx="690">
                  <c:v>532.35</c:v>
                </c:pt>
                <c:pt idx="691">
                  <c:v>539.6</c:v>
                </c:pt>
                <c:pt idx="692">
                  <c:v>539.25</c:v>
                </c:pt>
                <c:pt idx="693">
                  <c:v>541.54999999999995</c:v>
                </c:pt>
                <c:pt idx="694">
                  <c:v>546.85</c:v>
                </c:pt>
                <c:pt idx="695">
                  <c:v>575.25</c:v>
                </c:pt>
                <c:pt idx="696">
                  <c:v>593.95000000000005</c:v>
                </c:pt>
                <c:pt idx="697">
                  <c:v>590.45000000000005</c:v>
                </c:pt>
                <c:pt idx="698">
                  <c:v>582.95000000000005</c:v>
                </c:pt>
                <c:pt idx="699">
                  <c:v>568.04999999999995</c:v>
                </c:pt>
                <c:pt idx="700">
                  <c:v>546.15</c:v>
                </c:pt>
                <c:pt idx="701">
                  <c:v>525.5</c:v>
                </c:pt>
                <c:pt idx="702">
                  <c:v>540.79999999999995</c:v>
                </c:pt>
                <c:pt idx="703">
                  <c:v>570.75</c:v>
                </c:pt>
                <c:pt idx="704">
                  <c:v>551.35</c:v>
                </c:pt>
                <c:pt idx="705">
                  <c:v>540.65</c:v>
                </c:pt>
                <c:pt idx="706">
                  <c:v>536.20000000000005</c:v>
                </c:pt>
                <c:pt idx="707">
                  <c:v>531.1</c:v>
                </c:pt>
                <c:pt idx="708">
                  <c:v>525.95000000000005</c:v>
                </c:pt>
                <c:pt idx="709">
                  <c:v>530.79999999999995</c:v>
                </c:pt>
                <c:pt idx="710">
                  <c:v>532.85</c:v>
                </c:pt>
                <c:pt idx="711">
                  <c:v>520.1</c:v>
                </c:pt>
                <c:pt idx="712">
                  <c:v>510.95</c:v>
                </c:pt>
                <c:pt idx="713">
                  <c:v>531.45000000000005</c:v>
                </c:pt>
                <c:pt idx="714">
                  <c:v>542.54999999999995</c:v>
                </c:pt>
                <c:pt idx="715">
                  <c:v>537.15</c:v>
                </c:pt>
                <c:pt idx="716">
                  <c:v>524.95000000000005</c:v>
                </c:pt>
                <c:pt idx="717">
                  <c:v>519.04999999999995</c:v>
                </c:pt>
                <c:pt idx="718">
                  <c:v>515.04999999999995</c:v>
                </c:pt>
                <c:pt idx="719">
                  <c:v>514.75</c:v>
                </c:pt>
                <c:pt idx="720">
                  <c:v>511.75</c:v>
                </c:pt>
                <c:pt idx="721">
                  <c:v>503.2</c:v>
                </c:pt>
                <c:pt idx="722">
                  <c:v>495.45</c:v>
                </c:pt>
                <c:pt idx="723">
                  <c:v>475.1</c:v>
                </c:pt>
                <c:pt idx="724">
                  <c:v>471.95</c:v>
                </c:pt>
                <c:pt idx="725">
                  <c:v>476.05</c:v>
                </c:pt>
                <c:pt idx="726">
                  <c:v>458.75</c:v>
                </c:pt>
                <c:pt idx="727">
                  <c:v>445.25</c:v>
                </c:pt>
                <c:pt idx="728">
                  <c:v>437.15</c:v>
                </c:pt>
                <c:pt idx="729">
                  <c:v>443.4</c:v>
                </c:pt>
                <c:pt idx="730">
                  <c:v>443.25</c:v>
                </c:pt>
                <c:pt idx="731">
                  <c:v>433.5</c:v>
                </c:pt>
                <c:pt idx="732">
                  <c:v>437.05</c:v>
                </c:pt>
                <c:pt idx="733">
                  <c:v>447.95</c:v>
                </c:pt>
                <c:pt idx="734">
                  <c:v>449.7</c:v>
                </c:pt>
                <c:pt idx="735">
                  <c:v>465.35</c:v>
                </c:pt>
                <c:pt idx="736">
                  <c:v>477.9</c:v>
                </c:pt>
                <c:pt idx="737">
                  <c:v>468.45</c:v>
                </c:pt>
                <c:pt idx="738">
                  <c:v>458.25</c:v>
                </c:pt>
                <c:pt idx="739">
                  <c:v>474.95</c:v>
                </c:pt>
                <c:pt idx="740">
                  <c:v>473.25</c:v>
                </c:pt>
                <c:pt idx="741">
                  <c:v>467.4</c:v>
                </c:pt>
                <c:pt idx="742">
                  <c:v>460.05</c:v>
                </c:pt>
                <c:pt idx="743">
                  <c:v>471</c:v>
                </c:pt>
                <c:pt idx="744">
                  <c:v>489.6</c:v>
                </c:pt>
                <c:pt idx="745">
                  <c:v>506.4</c:v>
                </c:pt>
                <c:pt idx="746">
                  <c:v>496.9</c:v>
                </c:pt>
                <c:pt idx="747">
                  <c:v>499.9</c:v>
                </c:pt>
                <c:pt idx="748">
                  <c:v>507.85</c:v>
                </c:pt>
                <c:pt idx="749">
                  <c:v>527.1</c:v>
                </c:pt>
                <c:pt idx="750">
                  <c:v>530.35</c:v>
                </c:pt>
                <c:pt idx="751">
                  <c:v>528.4</c:v>
                </c:pt>
                <c:pt idx="752">
                  <c:v>517.35</c:v>
                </c:pt>
                <c:pt idx="753">
                  <c:v>531.20000000000005</c:v>
                </c:pt>
                <c:pt idx="754">
                  <c:v>521.9</c:v>
                </c:pt>
                <c:pt idx="755">
                  <c:v>523.95000000000005</c:v>
                </c:pt>
                <c:pt idx="756">
                  <c:v>547.95000000000005</c:v>
                </c:pt>
                <c:pt idx="757">
                  <c:v>560.5</c:v>
                </c:pt>
                <c:pt idx="758">
                  <c:v>574.95000000000005</c:v>
                </c:pt>
                <c:pt idx="759">
                  <c:v>562.35</c:v>
                </c:pt>
                <c:pt idx="760">
                  <c:v>558.45000000000005</c:v>
                </c:pt>
                <c:pt idx="761">
                  <c:v>566.85</c:v>
                </c:pt>
                <c:pt idx="762">
                  <c:v>545.15</c:v>
                </c:pt>
                <c:pt idx="763">
                  <c:v>560.29999999999995</c:v>
                </c:pt>
                <c:pt idx="764">
                  <c:v>548.85</c:v>
                </c:pt>
                <c:pt idx="765">
                  <c:v>538.95000000000005</c:v>
                </c:pt>
                <c:pt idx="766">
                  <c:v>537.15</c:v>
                </c:pt>
                <c:pt idx="767">
                  <c:v>531.45000000000005</c:v>
                </c:pt>
                <c:pt idx="768">
                  <c:v>532.70000000000005</c:v>
                </c:pt>
                <c:pt idx="769">
                  <c:v>532.6</c:v>
                </c:pt>
                <c:pt idx="770">
                  <c:v>529.54999999999995</c:v>
                </c:pt>
                <c:pt idx="771">
                  <c:v>535.04999999999995</c:v>
                </c:pt>
                <c:pt idx="772">
                  <c:v>534.5</c:v>
                </c:pt>
                <c:pt idx="773">
                  <c:v>528.79999999999995</c:v>
                </c:pt>
                <c:pt idx="774">
                  <c:v>529.95000000000005</c:v>
                </c:pt>
                <c:pt idx="775">
                  <c:v>536.5</c:v>
                </c:pt>
                <c:pt idx="776">
                  <c:v>522.1</c:v>
                </c:pt>
                <c:pt idx="777">
                  <c:v>506.15</c:v>
                </c:pt>
                <c:pt idx="778">
                  <c:v>506.75</c:v>
                </c:pt>
                <c:pt idx="779">
                  <c:v>507.35</c:v>
                </c:pt>
                <c:pt idx="780">
                  <c:v>509.9</c:v>
                </c:pt>
                <c:pt idx="781">
                  <c:v>490.5</c:v>
                </c:pt>
                <c:pt idx="782">
                  <c:v>464.05</c:v>
                </c:pt>
                <c:pt idx="783">
                  <c:v>512.9</c:v>
                </c:pt>
                <c:pt idx="784">
                  <c:v>507.15</c:v>
                </c:pt>
                <c:pt idx="785">
                  <c:v>505.85</c:v>
                </c:pt>
                <c:pt idx="786">
                  <c:v>479.05</c:v>
                </c:pt>
                <c:pt idx="787">
                  <c:v>454.4</c:v>
                </c:pt>
                <c:pt idx="788">
                  <c:v>458.65</c:v>
                </c:pt>
                <c:pt idx="789">
                  <c:v>392.55</c:v>
                </c:pt>
                <c:pt idx="790">
                  <c:v>380.35</c:v>
                </c:pt>
                <c:pt idx="791">
                  <c:v>359.85</c:v>
                </c:pt>
                <c:pt idx="792">
                  <c:v>338.7</c:v>
                </c:pt>
                <c:pt idx="793">
                  <c:v>298.2</c:v>
                </c:pt>
                <c:pt idx="794">
                  <c:v>269.64999999999998</c:v>
                </c:pt>
                <c:pt idx="795">
                  <c:v>257.10000000000002</c:v>
                </c:pt>
                <c:pt idx="796">
                  <c:v>231.4</c:v>
                </c:pt>
                <c:pt idx="797">
                  <c:v>220.5</c:v>
                </c:pt>
                <c:pt idx="798">
                  <c:v>231.5</c:v>
                </c:pt>
                <c:pt idx="799">
                  <c:v>243.05</c:v>
                </c:pt>
                <c:pt idx="800">
                  <c:v>255.2</c:v>
                </c:pt>
                <c:pt idx="801">
                  <c:v>255.6</c:v>
                </c:pt>
                <c:pt idx="802">
                  <c:v>268.35000000000002</c:v>
                </c:pt>
                <c:pt idx="803">
                  <c:v>281.75</c:v>
                </c:pt>
                <c:pt idx="804">
                  <c:v>295.8</c:v>
                </c:pt>
                <c:pt idx="805">
                  <c:v>310.45</c:v>
                </c:pt>
                <c:pt idx="806">
                  <c:v>299.5</c:v>
                </c:pt>
                <c:pt idx="807">
                  <c:v>297.10000000000002</c:v>
                </c:pt>
                <c:pt idx="808">
                  <c:v>282.25</c:v>
                </c:pt>
                <c:pt idx="809">
                  <c:v>280.14999999999998</c:v>
                </c:pt>
                <c:pt idx="810">
                  <c:v>278.7</c:v>
                </c:pt>
                <c:pt idx="811">
                  <c:v>284.8</c:v>
                </c:pt>
                <c:pt idx="812">
                  <c:v>288.25</c:v>
                </c:pt>
                <c:pt idx="813">
                  <c:v>275.10000000000002</c:v>
                </c:pt>
                <c:pt idx="814">
                  <c:v>288.25</c:v>
                </c:pt>
                <c:pt idx="815">
                  <c:v>287.85000000000002</c:v>
                </c:pt>
                <c:pt idx="816">
                  <c:v>281.7</c:v>
                </c:pt>
                <c:pt idx="817">
                  <c:v>279.35000000000002</c:v>
                </c:pt>
                <c:pt idx="818">
                  <c:v>286.2</c:v>
                </c:pt>
                <c:pt idx="819">
                  <c:v>285.2</c:v>
                </c:pt>
                <c:pt idx="820">
                  <c:v>290.5</c:v>
                </c:pt>
                <c:pt idx="821">
                  <c:v>278.7</c:v>
                </c:pt>
                <c:pt idx="822">
                  <c:v>275.7</c:v>
                </c:pt>
                <c:pt idx="823">
                  <c:v>270.8</c:v>
                </c:pt>
                <c:pt idx="824">
                  <c:v>272.89999999999998</c:v>
                </c:pt>
                <c:pt idx="825">
                  <c:v>269</c:v>
                </c:pt>
                <c:pt idx="826">
                  <c:v>261.75</c:v>
                </c:pt>
                <c:pt idx="827">
                  <c:v>254</c:v>
                </c:pt>
                <c:pt idx="828">
                  <c:v>266.7</c:v>
                </c:pt>
                <c:pt idx="829">
                  <c:v>280</c:v>
                </c:pt>
                <c:pt idx="830">
                  <c:v>275.55</c:v>
                </c:pt>
                <c:pt idx="831">
                  <c:v>270.75</c:v>
                </c:pt>
                <c:pt idx="832">
                  <c:v>270</c:v>
                </c:pt>
                <c:pt idx="833">
                  <c:v>273.3</c:v>
                </c:pt>
                <c:pt idx="834">
                  <c:v>274</c:v>
                </c:pt>
                <c:pt idx="835">
                  <c:v>275.25</c:v>
                </c:pt>
                <c:pt idx="836">
                  <c:v>285.85000000000002</c:v>
                </c:pt>
                <c:pt idx="837">
                  <c:v>281.05</c:v>
                </c:pt>
                <c:pt idx="838">
                  <c:v>276</c:v>
                </c:pt>
                <c:pt idx="839">
                  <c:v>279.10000000000002</c:v>
                </c:pt>
                <c:pt idx="840">
                  <c:v>293.05</c:v>
                </c:pt>
                <c:pt idx="841">
                  <c:v>307.7</c:v>
                </c:pt>
                <c:pt idx="842">
                  <c:v>318.45</c:v>
                </c:pt>
                <c:pt idx="843">
                  <c:v>332.2</c:v>
                </c:pt>
                <c:pt idx="844">
                  <c:v>352</c:v>
                </c:pt>
                <c:pt idx="845">
                  <c:v>349.25</c:v>
                </c:pt>
                <c:pt idx="846">
                  <c:v>333.9</c:v>
                </c:pt>
                <c:pt idx="847">
                  <c:v>326.95</c:v>
                </c:pt>
                <c:pt idx="848">
                  <c:v>330.35</c:v>
                </c:pt>
                <c:pt idx="849">
                  <c:v>337.15</c:v>
                </c:pt>
                <c:pt idx="850">
                  <c:v>331.45</c:v>
                </c:pt>
                <c:pt idx="851">
                  <c:v>332.75</c:v>
                </c:pt>
                <c:pt idx="852">
                  <c:v>337.15</c:v>
                </c:pt>
                <c:pt idx="853">
                  <c:v>340.1</c:v>
                </c:pt>
                <c:pt idx="854">
                  <c:v>343.4</c:v>
                </c:pt>
                <c:pt idx="855">
                  <c:v>348.2</c:v>
                </c:pt>
                <c:pt idx="856">
                  <c:v>352.6</c:v>
                </c:pt>
                <c:pt idx="857">
                  <c:v>351.8</c:v>
                </c:pt>
                <c:pt idx="858">
                  <c:v>346.2</c:v>
                </c:pt>
                <c:pt idx="859">
                  <c:v>347.35</c:v>
                </c:pt>
                <c:pt idx="860">
                  <c:v>347.4</c:v>
                </c:pt>
                <c:pt idx="861">
                  <c:v>348.8</c:v>
                </c:pt>
                <c:pt idx="862">
                  <c:v>343.35</c:v>
                </c:pt>
                <c:pt idx="863">
                  <c:v>353.7</c:v>
                </c:pt>
                <c:pt idx="864">
                  <c:v>357.1</c:v>
                </c:pt>
                <c:pt idx="865">
                  <c:v>353.85</c:v>
                </c:pt>
                <c:pt idx="866">
                  <c:v>351.6</c:v>
                </c:pt>
                <c:pt idx="867">
                  <c:v>356.45</c:v>
                </c:pt>
                <c:pt idx="868">
                  <c:v>385.65</c:v>
                </c:pt>
                <c:pt idx="869">
                  <c:v>388.15</c:v>
                </c:pt>
                <c:pt idx="870">
                  <c:v>388.55</c:v>
                </c:pt>
                <c:pt idx="871">
                  <c:v>371.25</c:v>
                </c:pt>
                <c:pt idx="872">
                  <c:v>371.6</c:v>
                </c:pt>
                <c:pt idx="873">
                  <c:v>367</c:v>
                </c:pt>
                <c:pt idx="874">
                  <c:v>365.4</c:v>
                </c:pt>
                <c:pt idx="875">
                  <c:v>365.55</c:v>
                </c:pt>
                <c:pt idx="876">
                  <c:v>379.05</c:v>
                </c:pt>
                <c:pt idx="877">
                  <c:v>367.95</c:v>
                </c:pt>
                <c:pt idx="878">
                  <c:v>369.05</c:v>
                </c:pt>
                <c:pt idx="879">
                  <c:v>363.8</c:v>
                </c:pt>
                <c:pt idx="880">
                  <c:v>348.8</c:v>
                </c:pt>
                <c:pt idx="881">
                  <c:v>350.65</c:v>
                </c:pt>
                <c:pt idx="882">
                  <c:v>362.6</c:v>
                </c:pt>
                <c:pt idx="883">
                  <c:v>351.65</c:v>
                </c:pt>
                <c:pt idx="884">
                  <c:v>348.15</c:v>
                </c:pt>
                <c:pt idx="885">
                  <c:v>355.25</c:v>
                </c:pt>
                <c:pt idx="886">
                  <c:v>357.2</c:v>
                </c:pt>
                <c:pt idx="887">
                  <c:v>354.05</c:v>
                </c:pt>
                <c:pt idx="888">
                  <c:v>353.65</c:v>
                </c:pt>
                <c:pt idx="889">
                  <c:v>377.1</c:v>
                </c:pt>
                <c:pt idx="890">
                  <c:v>366.7</c:v>
                </c:pt>
                <c:pt idx="891">
                  <c:v>366.7</c:v>
                </c:pt>
                <c:pt idx="892">
                  <c:v>364.9</c:v>
                </c:pt>
                <c:pt idx="893">
                  <c:v>364.55</c:v>
                </c:pt>
                <c:pt idx="894">
                  <c:v>371.15</c:v>
                </c:pt>
                <c:pt idx="895">
                  <c:v>389.2</c:v>
                </c:pt>
                <c:pt idx="896">
                  <c:v>400.4</c:v>
                </c:pt>
                <c:pt idx="897">
                  <c:v>403.1</c:v>
                </c:pt>
                <c:pt idx="898">
                  <c:v>395.4</c:v>
                </c:pt>
                <c:pt idx="899">
                  <c:v>398.7</c:v>
                </c:pt>
                <c:pt idx="900">
                  <c:v>397.25</c:v>
                </c:pt>
                <c:pt idx="901">
                  <c:v>398.7</c:v>
                </c:pt>
                <c:pt idx="902">
                  <c:v>398.25</c:v>
                </c:pt>
                <c:pt idx="903">
                  <c:v>406.5</c:v>
                </c:pt>
                <c:pt idx="904">
                  <c:v>414.5</c:v>
                </c:pt>
                <c:pt idx="905">
                  <c:v>396.5</c:v>
                </c:pt>
                <c:pt idx="906">
                  <c:v>409.65</c:v>
                </c:pt>
                <c:pt idx="907">
                  <c:v>401.75</c:v>
                </c:pt>
                <c:pt idx="908">
                  <c:v>397.35</c:v>
                </c:pt>
                <c:pt idx="909">
                  <c:v>388.35</c:v>
                </c:pt>
                <c:pt idx="910">
                  <c:v>379</c:v>
                </c:pt>
                <c:pt idx="911">
                  <c:v>369.6</c:v>
                </c:pt>
                <c:pt idx="912">
                  <c:v>358.1</c:v>
                </c:pt>
                <c:pt idx="913">
                  <c:v>358.6</c:v>
                </c:pt>
                <c:pt idx="914">
                  <c:v>359.05</c:v>
                </c:pt>
                <c:pt idx="915">
                  <c:v>384.4</c:v>
                </c:pt>
                <c:pt idx="916">
                  <c:v>382.75</c:v>
                </c:pt>
                <c:pt idx="917">
                  <c:v>379.8</c:v>
                </c:pt>
                <c:pt idx="918">
                  <c:v>370.65</c:v>
                </c:pt>
                <c:pt idx="919">
                  <c:v>372.55</c:v>
                </c:pt>
                <c:pt idx="920">
                  <c:v>362.3</c:v>
                </c:pt>
                <c:pt idx="921">
                  <c:v>356.75</c:v>
                </c:pt>
                <c:pt idx="922">
                  <c:v>354</c:v>
                </c:pt>
                <c:pt idx="923">
                  <c:v>338.6</c:v>
                </c:pt>
                <c:pt idx="924">
                  <c:v>347.25</c:v>
                </c:pt>
                <c:pt idx="925">
                  <c:v>354.45</c:v>
                </c:pt>
                <c:pt idx="926">
                  <c:v>349.1</c:v>
                </c:pt>
                <c:pt idx="927">
                  <c:v>348.8</c:v>
                </c:pt>
                <c:pt idx="928">
                  <c:v>343.55</c:v>
                </c:pt>
                <c:pt idx="929">
                  <c:v>343.85</c:v>
                </c:pt>
                <c:pt idx="930">
                  <c:v>348.35</c:v>
                </c:pt>
                <c:pt idx="931">
                  <c:v>341.6</c:v>
                </c:pt>
                <c:pt idx="932">
                  <c:v>340.05</c:v>
                </c:pt>
                <c:pt idx="933">
                  <c:v>334.9</c:v>
                </c:pt>
                <c:pt idx="934">
                  <c:v>338.3</c:v>
                </c:pt>
                <c:pt idx="935">
                  <c:v>335.9</c:v>
                </c:pt>
                <c:pt idx="936">
                  <c:v>345.75</c:v>
                </c:pt>
                <c:pt idx="937">
                  <c:v>333.9</c:v>
                </c:pt>
                <c:pt idx="938">
                  <c:v>326.89999999999998</c:v>
                </c:pt>
                <c:pt idx="939">
                  <c:v>323.7</c:v>
                </c:pt>
                <c:pt idx="940">
                  <c:v>320.3</c:v>
                </c:pt>
                <c:pt idx="941">
                  <c:v>321.3</c:v>
                </c:pt>
                <c:pt idx="942">
                  <c:v>324.2</c:v>
                </c:pt>
                <c:pt idx="943">
                  <c:v>335.2</c:v>
                </c:pt>
                <c:pt idx="944">
                  <c:v>346.4</c:v>
                </c:pt>
                <c:pt idx="945">
                  <c:v>345.05</c:v>
                </c:pt>
                <c:pt idx="946">
                  <c:v>339.8</c:v>
                </c:pt>
                <c:pt idx="947">
                  <c:v>339.95</c:v>
                </c:pt>
                <c:pt idx="948">
                  <c:v>341.35</c:v>
                </c:pt>
                <c:pt idx="949">
                  <c:v>334.65</c:v>
                </c:pt>
                <c:pt idx="950">
                  <c:v>328.65</c:v>
                </c:pt>
                <c:pt idx="951">
                  <c:v>324.8</c:v>
                </c:pt>
                <c:pt idx="952">
                  <c:v>326.39999999999998</c:v>
                </c:pt>
                <c:pt idx="953">
                  <c:v>331.1</c:v>
                </c:pt>
                <c:pt idx="954">
                  <c:v>334.8</c:v>
                </c:pt>
                <c:pt idx="955">
                  <c:v>345.55</c:v>
                </c:pt>
                <c:pt idx="956">
                  <c:v>340.5</c:v>
                </c:pt>
                <c:pt idx="957">
                  <c:v>342.7</c:v>
                </c:pt>
                <c:pt idx="958">
                  <c:v>348</c:v>
                </c:pt>
                <c:pt idx="959">
                  <c:v>356.1</c:v>
                </c:pt>
                <c:pt idx="960">
                  <c:v>365.1</c:v>
                </c:pt>
                <c:pt idx="961">
                  <c:v>366.7</c:v>
                </c:pt>
                <c:pt idx="962">
                  <c:v>373.45</c:v>
                </c:pt>
                <c:pt idx="963">
                  <c:v>380.1</c:v>
                </c:pt>
                <c:pt idx="964">
                  <c:v>391</c:v>
                </c:pt>
                <c:pt idx="965">
                  <c:v>399.95</c:v>
                </c:pt>
                <c:pt idx="966">
                  <c:v>402.5</c:v>
                </c:pt>
                <c:pt idx="967">
                  <c:v>424.9</c:v>
                </c:pt>
                <c:pt idx="968">
                  <c:v>417.95</c:v>
                </c:pt>
                <c:pt idx="969">
                  <c:v>422.9</c:v>
                </c:pt>
                <c:pt idx="970">
                  <c:v>424.2</c:v>
                </c:pt>
                <c:pt idx="971">
                  <c:v>430.15</c:v>
                </c:pt>
                <c:pt idx="972">
                  <c:v>429.25</c:v>
                </c:pt>
                <c:pt idx="973">
                  <c:v>428.55</c:v>
                </c:pt>
                <c:pt idx="974">
                  <c:v>430.95</c:v>
                </c:pt>
                <c:pt idx="975">
                  <c:v>424.4</c:v>
                </c:pt>
                <c:pt idx="976">
                  <c:v>420.85</c:v>
                </c:pt>
                <c:pt idx="977">
                  <c:v>421.15</c:v>
                </c:pt>
                <c:pt idx="978">
                  <c:v>448.55</c:v>
                </c:pt>
                <c:pt idx="979">
                  <c:v>460.35</c:v>
                </c:pt>
                <c:pt idx="980">
                  <c:v>486.25</c:v>
                </c:pt>
                <c:pt idx="981">
                  <c:v>482.2</c:v>
                </c:pt>
                <c:pt idx="982">
                  <c:v>474.7</c:v>
                </c:pt>
                <c:pt idx="983">
                  <c:v>479.25</c:v>
                </c:pt>
                <c:pt idx="984">
                  <c:v>485.4</c:v>
                </c:pt>
                <c:pt idx="985">
                  <c:v>482.25</c:v>
                </c:pt>
                <c:pt idx="986">
                  <c:v>483</c:v>
                </c:pt>
                <c:pt idx="987">
                  <c:v>483.75</c:v>
                </c:pt>
                <c:pt idx="988">
                  <c:v>490.1</c:v>
                </c:pt>
                <c:pt idx="989">
                  <c:v>476.75</c:v>
                </c:pt>
                <c:pt idx="990">
                  <c:v>477.1</c:v>
                </c:pt>
                <c:pt idx="991">
                  <c:v>475.75</c:v>
                </c:pt>
                <c:pt idx="992">
                  <c:v>466.75</c:v>
                </c:pt>
                <c:pt idx="993">
                  <c:v>479.55</c:v>
                </c:pt>
                <c:pt idx="994">
                  <c:v>477.4</c:v>
                </c:pt>
                <c:pt idx="995">
                  <c:v>483.6</c:v>
                </c:pt>
                <c:pt idx="996">
                  <c:v>486.3</c:v>
                </c:pt>
                <c:pt idx="997">
                  <c:v>486.1</c:v>
                </c:pt>
                <c:pt idx="998">
                  <c:v>481.7</c:v>
                </c:pt>
                <c:pt idx="999">
                  <c:v>473.75</c:v>
                </c:pt>
                <c:pt idx="1000">
                  <c:v>479.75</c:v>
                </c:pt>
                <c:pt idx="1001">
                  <c:v>508.1</c:v>
                </c:pt>
                <c:pt idx="1002">
                  <c:v>510.75</c:v>
                </c:pt>
                <c:pt idx="1003">
                  <c:v>498.85</c:v>
                </c:pt>
                <c:pt idx="1004">
                  <c:v>512.85</c:v>
                </c:pt>
                <c:pt idx="1005">
                  <c:v>510.3</c:v>
                </c:pt>
                <c:pt idx="1006">
                  <c:v>496.45</c:v>
                </c:pt>
                <c:pt idx="1007">
                  <c:v>493.5</c:v>
                </c:pt>
                <c:pt idx="1008">
                  <c:v>497.8</c:v>
                </c:pt>
                <c:pt idx="1009">
                  <c:v>464.05</c:v>
                </c:pt>
                <c:pt idx="1010">
                  <c:v>471.9</c:v>
                </c:pt>
                <c:pt idx="1011">
                  <c:v>488.1</c:v>
                </c:pt>
                <c:pt idx="1012">
                  <c:v>476.5</c:v>
                </c:pt>
                <c:pt idx="1013">
                  <c:v>482.05</c:v>
                </c:pt>
                <c:pt idx="1014">
                  <c:v>486.8</c:v>
                </c:pt>
                <c:pt idx="1015">
                  <c:v>501.4</c:v>
                </c:pt>
                <c:pt idx="1016">
                  <c:v>488.3</c:v>
                </c:pt>
                <c:pt idx="1017">
                  <c:v>499.4</c:v>
                </c:pt>
                <c:pt idx="1018">
                  <c:v>495.3</c:v>
                </c:pt>
                <c:pt idx="1019">
                  <c:v>500.4</c:v>
                </c:pt>
                <c:pt idx="1020">
                  <c:v>519.5</c:v>
                </c:pt>
                <c:pt idx="1021">
                  <c:v>509.15</c:v>
                </c:pt>
                <c:pt idx="1022">
                  <c:v>499.5</c:v>
                </c:pt>
                <c:pt idx="1023">
                  <c:v>502.85</c:v>
                </c:pt>
                <c:pt idx="1024">
                  <c:v>490.7</c:v>
                </c:pt>
                <c:pt idx="1025">
                  <c:v>497.35</c:v>
                </c:pt>
                <c:pt idx="1026">
                  <c:v>507.85</c:v>
                </c:pt>
                <c:pt idx="1027">
                  <c:v>498.1</c:v>
                </c:pt>
                <c:pt idx="1028">
                  <c:v>505.65</c:v>
                </c:pt>
                <c:pt idx="1029">
                  <c:v>500.2</c:v>
                </c:pt>
                <c:pt idx="1030">
                  <c:v>494.1</c:v>
                </c:pt>
                <c:pt idx="1031">
                  <c:v>496.55</c:v>
                </c:pt>
                <c:pt idx="1032">
                  <c:v>499.2</c:v>
                </c:pt>
                <c:pt idx="1033">
                  <c:v>498.25</c:v>
                </c:pt>
                <c:pt idx="1034">
                  <c:v>494.05</c:v>
                </c:pt>
                <c:pt idx="1035">
                  <c:v>492.3</c:v>
                </c:pt>
                <c:pt idx="1036">
                  <c:v>495.15</c:v>
                </c:pt>
                <c:pt idx="1037">
                  <c:v>490.9</c:v>
                </c:pt>
                <c:pt idx="1038">
                  <c:v>494.7</c:v>
                </c:pt>
                <c:pt idx="1039">
                  <c:v>490.15</c:v>
                </c:pt>
                <c:pt idx="1040">
                  <c:v>516.9</c:v>
                </c:pt>
                <c:pt idx="1041">
                  <c:v>543.35</c:v>
                </c:pt>
                <c:pt idx="1042">
                  <c:v>510.05</c:v>
                </c:pt>
                <c:pt idx="1043">
                  <c:v>512.04999999999995</c:v>
                </c:pt>
                <c:pt idx="1044">
                  <c:v>549.20000000000005</c:v>
                </c:pt>
                <c:pt idx="1045">
                  <c:v>533.04999999999995</c:v>
                </c:pt>
                <c:pt idx="1046">
                  <c:v>527.4</c:v>
                </c:pt>
                <c:pt idx="1047">
                  <c:v>517.5</c:v>
                </c:pt>
                <c:pt idx="1048">
                  <c:v>518.6</c:v>
                </c:pt>
                <c:pt idx="1049">
                  <c:v>527.65</c:v>
                </c:pt>
                <c:pt idx="1050">
                  <c:v>522.70000000000005</c:v>
                </c:pt>
                <c:pt idx="1051">
                  <c:v>528.6</c:v>
                </c:pt>
                <c:pt idx="1052">
                  <c:v>509.15</c:v>
                </c:pt>
                <c:pt idx="1053">
                  <c:v>515.1</c:v>
                </c:pt>
                <c:pt idx="1054">
                  <c:v>509.4</c:v>
                </c:pt>
                <c:pt idx="1055">
                  <c:v>532.79999999999995</c:v>
                </c:pt>
                <c:pt idx="1056">
                  <c:v>543.5</c:v>
                </c:pt>
                <c:pt idx="1057">
                  <c:v>524.1</c:v>
                </c:pt>
                <c:pt idx="1058">
                  <c:v>502.2</c:v>
                </c:pt>
                <c:pt idx="1059">
                  <c:v>496.7</c:v>
                </c:pt>
                <c:pt idx="1060">
                  <c:v>494.65</c:v>
                </c:pt>
                <c:pt idx="1061">
                  <c:v>485.95</c:v>
                </c:pt>
                <c:pt idx="1062">
                  <c:v>495</c:v>
                </c:pt>
                <c:pt idx="1063">
                  <c:v>499.7</c:v>
                </c:pt>
                <c:pt idx="1064">
                  <c:v>513.25</c:v>
                </c:pt>
                <c:pt idx="1065">
                  <c:v>510.8</c:v>
                </c:pt>
                <c:pt idx="1066">
                  <c:v>521.04999999999995</c:v>
                </c:pt>
                <c:pt idx="1067">
                  <c:v>514.54999999999995</c:v>
                </c:pt>
                <c:pt idx="1068">
                  <c:v>519.9</c:v>
                </c:pt>
                <c:pt idx="1069">
                  <c:v>520.9</c:v>
                </c:pt>
                <c:pt idx="1070">
                  <c:v>530.9</c:v>
                </c:pt>
                <c:pt idx="1071">
                  <c:v>521.35</c:v>
                </c:pt>
                <c:pt idx="1072">
                  <c:v>522.5</c:v>
                </c:pt>
                <c:pt idx="1073">
                  <c:v>522.29999999999995</c:v>
                </c:pt>
                <c:pt idx="1074">
                  <c:v>521.4</c:v>
                </c:pt>
                <c:pt idx="1075">
                  <c:v>521.35</c:v>
                </c:pt>
                <c:pt idx="1076">
                  <c:v>520.1</c:v>
                </c:pt>
                <c:pt idx="1077">
                  <c:v>519.79999999999995</c:v>
                </c:pt>
                <c:pt idx="1078">
                  <c:v>507.45</c:v>
                </c:pt>
                <c:pt idx="1079">
                  <c:v>527.15</c:v>
                </c:pt>
                <c:pt idx="1080">
                  <c:v>601.15</c:v>
                </c:pt>
                <c:pt idx="1081">
                  <c:v>607.15</c:v>
                </c:pt>
                <c:pt idx="1082">
                  <c:v>597.6</c:v>
                </c:pt>
                <c:pt idx="1083">
                  <c:v>605.45000000000005</c:v>
                </c:pt>
                <c:pt idx="1084">
                  <c:v>612.29999999999995</c:v>
                </c:pt>
                <c:pt idx="1085">
                  <c:v>602.45000000000005</c:v>
                </c:pt>
                <c:pt idx="1086">
                  <c:v>602.85</c:v>
                </c:pt>
                <c:pt idx="1087">
                  <c:v>623.6</c:v>
                </c:pt>
                <c:pt idx="1088">
                  <c:v>623.1</c:v>
                </c:pt>
                <c:pt idx="1089">
                  <c:v>616.29999999999995</c:v>
                </c:pt>
                <c:pt idx="1090">
                  <c:v>623.79999999999995</c:v>
                </c:pt>
                <c:pt idx="1091">
                  <c:v>666.2</c:v>
                </c:pt>
                <c:pt idx="1092">
                  <c:v>664.3</c:v>
                </c:pt>
                <c:pt idx="1093">
                  <c:v>706.6</c:v>
                </c:pt>
                <c:pt idx="1094">
                  <c:v>684.7</c:v>
                </c:pt>
                <c:pt idx="1095">
                  <c:v>678.7</c:v>
                </c:pt>
                <c:pt idx="1096">
                  <c:v>686.05</c:v>
                </c:pt>
                <c:pt idx="1097">
                  <c:v>679.45</c:v>
                </c:pt>
                <c:pt idx="1098">
                  <c:v>671.65</c:v>
                </c:pt>
                <c:pt idx="1099">
                  <c:v>646.85</c:v>
                </c:pt>
                <c:pt idx="1100">
                  <c:v>717.2</c:v>
                </c:pt>
                <c:pt idx="1101">
                  <c:v>694.8</c:v>
                </c:pt>
                <c:pt idx="1102">
                  <c:v>700.75</c:v>
                </c:pt>
                <c:pt idx="1103">
                  <c:v>702.1</c:v>
                </c:pt>
                <c:pt idx="1104">
                  <c:v>690.35</c:v>
                </c:pt>
                <c:pt idx="1105">
                  <c:v>678.2</c:v>
                </c:pt>
                <c:pt idx="1106">
                  <c:v>672.8</c:v>
                </c:pt>
                <c:pt idx="1107">
                  <c:v>669.95</c:v>
                </c:pt>
                <c:pt idx="1108">
                  <c:v>708.1</c:v>
                </c:pt>
                <c:pt idx="1109">
                  <c:v>693.45</c:v>
                </c:pt>
                <c:pt idx="1110">
                  <c:v>696.15</c:v>
                </c:pt>
                <c:pt idx="1111">
                  <c:v>693.45</c:v>
                </c:pt>
                <c:pt idx="1112">
                  <c:v>753.35</c:v>
                </c:pt>
                <c:pt idx="1113">
                  <c:v>735.55</c:v>
                </c:pt>
                <c:pt idx="1114">
                  <c:v>721.45</c:v>
                </c:pt>
                <c:pt idx="1115">
                  <c:v>722.15</c:v>
                </c:pt>
                <c:pt idx="1116">
                  <c:v>735.85</c:v>
                </c:pt>
                <c:pt idx="1117">
                  <c:v>730.3</c:v>
                </c:pt>
                <c:pt idx="1118">
                  <c:v>731.35</c:v>
                </c:pt>
                <c:pt idx="1119">
                  <c:v>721.45</c:v>
                </c:pt>
                <c:pt idx="1120">
                  <c:v>722.8</c:v>
                </c:pt>
                <c:pt idx="1121">
                  <c:v>717.2</c:v>
                </c:pt>
                <c:pt idx="1122">
                  <c:v>710.95</c:v>
                </c:pt>
                <c:pt idx="1123">
                  <c:v>710.95</c:v>
                </c:pt>
                <c:pt idx="1124">
                  <c:v>712.95</c:v>
                </c:pt>
                <c:pt idx="1125">
                  <c:v>712.45</c:v>
                </c:pt>
                <c:pt idx="1126">
                  <c:v>715.55</c:v>
                </c:pt>
                <c:pt idx="1127">
                  <c:v>719.65</c:v>
                </c:pt>
                <c:pt idx="1128">
                  <c:v>715.9</c:v>
                </c:pt>
                <c:pt idx="1129">
                  <c:v>713.9</c:v>
                </c:pt>
                <c:pt idx="1130">
                  <c:v>702.65</c:v>
                </c:pt>
                <c:pt idx="1131">
                  <c:v>721.65</c:v>
                </c:pt>
                <c:pt idx="1132">
                  <c:v>708.8</c:v>
                </c:pt>
                <c:pt idx="1133">
                  <c:v>749.3</c:v>
                </c:pt>
                <c:pt idx="1134">
                  <c:v>738.45</c:v>
                </c:pt>
                <c:pt idx="1135">
                  <c:v>715.2</c:v>
                </c:pt>
                <c:pt idx="1136">
                  <c:v>710.05</c:v>
                </c:pt>
                <c:pt idx="1137">
                  <c:v>726.8</c:v>
                </c:pt>
                <c:pt idx="1138">
                  <c:v>742.05</c:v>
                </c:pt>
                <c:pt idx="1139">
                  <c:v>717.75</c:v>
                </c:pt>
                <c:pt idx="1140">
                  <c:v>739.5</c:v>
                </c:pt>
                <c:pt idx="1141">
                  <c:v>752.55</c:v>
                </c:pt>
                <c:pt idx="1142">
                  <c:v>747.9</c:v>
                </c:pt>
                <c:pt idx="1143">
                  <c:v>739.45</c:v>
                </c:pt>
                <c:pt idx="1144">
                  <c:v>740.85</c:v>
                </c:pt>
                <c:pt idx="1145">
                  <c:v>723.65</c:v>
                </c:pt>
                <c:pt idx="1146">
                  <c:v>708.4</c:v>
                </c:pt>
                <c:pt idx="1147">
                  <c:v>713.45</c:v>
                </c:pt>
                <c:pt idx="1148">
                  <c:v>722.2</c:v>
                </c:pt>
                <c:pt idx="1149">
                  <c:v>715.2</c:v>
                </c:pt>
                <c:pt idx="1150">
                  <c:v>725.65</c:v>
                </c:pt>
                <c:pt idx="1151">
                  <c:v>739.5</c:v>
                </c:pt>
                <c:pt idx="1152">
                  <c:v>775.5</c:v>
                </c:pt>
                <c:pt idx="1153">
                  <c:v>762.1</c:v>
                </c:pt>
                <c:pt idx="1154">
                  <c:v>774.55</c:v>
                </c:pt>
                <c:pt idx="1155">
                  <c:v>764.25</c:v>
                </c:pt>
                <c:pt idx="1156">
                  <c:v>779.65</c:v>
                </c:pt>
                <c:pt idx="1157">
                  <c:v>775.05</c:v>
                </c:pt>
                <c:pt idx="1158">
                  <c:v>775.55</c:v>
                </c:pt>
                <c:pt idx="1159">
                  <c:v>825.9</c:v>
                </c:pt>
                <c:pt idx="1160">
                  <c:v>793.8</c:v>
                </c:pt>
                <c:pt idx="1161">
                  <c:v>805</c:v>
                </c:pt>
                <c:pt idx="1162">
                  <c:v>809.85</c:v>
                </c:pt>
                <c:pt idx="1163">
                  <c:v>819.6</c:v>
                </c:pt>
                <c:pt idx="1164">
                  <c:v>835.45</c:v>
                </c:pt>
                <c:pt idx="1165">
                  <c:v>844.15</c:v>
                </c:pt>
                <c:pt idx="1166">
                  <c:v>866.55</c:v>
                </c:pt>
                <c:pt idx="1167">
                  <c:v>855.9</c:v>
                </c:pt>
                <c:pt idx="1168">
                  <c:v>850.2</c:v>
                </c:pt>
                <c:pt idx="1169">
                  <c:v>899.75</c:v>
                </c:pt>
                <c:pt idx="1170">
                  <c:v>979.2</c:v>
                </c:pt>
                <c:pt idx="1171">
                  <c:v>965.95</c:v>
                </c:pt>
                <c:pt idx="1172">
                  <c:v>920.2</c:v>
                </c:pt>
                <c:pt idx="1173">
                  <c:v>918.45</c:v>
                </c:pt>
                <c:pt idx="1174">
                  <c:v>927.1</c:v>
                </c:pt>
                <c:pt idx="1175">
                  <c:v>965.45</c:v>
                </c:pt>
                <c:pt idx="1176">
                  <c:v>997.55</c:v>
                </c:pt>
                <c:pt idx="1177">
                  <c:v>1031.8</c:v>
                </c:pt>
                <c:pt idx="1178">
                  <c:v>1001.25</c:v>
                </c:pt>
                <c:pt idx="1179">
                  <c:v>991.65</c:v>
                </c:pt>
                <c:pt idx="1180">
                  <c:v>978.9</c:v>
                </c:pt>
                <c:pt idx="1181">
                  <c:v>966.3</c:v>
                </c:pt>
                <c:pt idx="1182">
                  <c:v>963.55</c:v>
                </c:pt>
                <c:pt idx="1183">
                  <c:v>954.45</c:v>
                </c:pt>
                <c:pt idx="1184">
                  <c:v>939.7</c:v>
                </c:pt>
                <c:pt idx="1185">
                  <c:v>997.6</c:v>
                </c:pt>
                <c:pt idx="1186">
                  <c:v>985.8</c:v>
                </c:pt>
                <c:pt idx="1187">
                  <c:v>942.55</c:v>
                </c:pt>
                <c:pt idx="1188">
                  <c:v>880.7</c:v>
                </c:pt>
                <c:pt idx="1189">
                  <c:v>887.55</c:v>
                </c:pt>
                <c:pt idx="1190">
                  <c:v>810.25</c:v>
                </c:pt>
                <c:pt idx="1191">
                  <c:v>965.35</c:v>
                </c:pt>
                <c:pt idx="1192">
                  <c:v>931.25</c:v>
                </c:pt>
                <c:pt idx="1193">
                  <c:v>920.65</c:v>
                </c:pt>
                <c:pt idx="1194">
                  <c:v>913.05</c:v>
                </c:pt>
                <c:pt idx="1195">
                  <c:v>938.1</c:v>
                </c:pt>
                <c:pt idx="1196">
                  <c:v>957.7</c:v>
                </c:pt>
                <c:pt idx="1197">
                  <c:v>973.3</c:v>
                </c:pt>
                <c:pt idx="1198">
                  <c:v>969.5</c:v>
                </c:pt>
                <c:pt idx="1199">
                  <c:v>979.8</c:v>
                </c:pt>
                <c:pt idx="1200">
                  <c:v>982.35</c:v>
                </c:pt>
                <c:pt idx="1201">
                  <c:v>1006.35</c:v>
                </c:pt>
                <c:pt idx="1202">
                  <c:v>987.2</c:v>
                </c:pt>
                <c:pt idx="1203">
                  <c:v>1009.3</c:v>
                </c:pt>
                <c:pt idx="1204">
                  <c:v>1027.5999999999999</c:v>
                </c:pt>
                <c:pt idx="1205">
                  <c:v>1036.75</c:v>
                </c:pt>
                <c:pt idx="1206">
                  <c:v>1024</c:v>
                </c:pt>
                <c:pt idx="1207">
                  <c:v>1036.4000000000001</c:v>
                </c:pt>
                <c:pt idx="1208">
                  <c:v>1032.5999999999999</c:v>
                </c:pt>
                <c:pt idx="1209">
                  <c:v>1053.2</c:v>
                </c:pt>
                <c:pt idx="1210">
                  <c:v>1090.5999999999999</c:v>
                </c:pt>
                <c:pt idx="1211">
                  <c:v>1121.9000000000001</c:v>
                </c:pt>
                <c:pt idx="1212">
                  <c:v>1067.4000000000001</c:v>
                </c:pt>
                <c:pt idx="1213">
                  <c:v>1000.35</c:v>
                </c:pt>
                <c:pt idx="1214">
                  <c:v>1104.9000000000001</c:v>
                </c:pt>
                <c:pt idx="1215">
                  <c:v>1134.5</c:v>
                </c:pt>
                <c:pt idx="1216">
                  <c:v>1148</c:v>
                </c:pt>
                <c:pt idx="1217">
                  <c:v>1179.7</c:v>
                </c:pt>
                <c:pt idx="1218">
                  <c:v>1223.8</c:v>
                </c:pt>
                <c:pt idx="1219">
                  <c:v>1168.6500000000001</c:v>
                </c:pt>
                <c:pt idx="1220">
                  <c:v>1184.55</c:v>
                </c:pt>
                <c:pt idx="1221">
                  <c:v>1136.55</c:v>
                </c:pt>
                <c:pt idx="1222">
                  <c:v>1114.05</c:v>
                </c:pt>
                <c:pt idx="1223">
                  <c:v>1088.7</c:v>
                </c:pt>
                <c:pt idx="1224">
                  <c:v>1141.1500000000001</c:v>
                </c:pt>
                <c:pt idx="1225">
                  <c:v>1119.6500000000001</c:v>
                </c:pt>
                <c:pt idx="1226">
                  <c:v>1119.3</c:v>
                </c:pt>
                <c:pt idx="1227">
                  <c:v>1105.75</c:v>
                </c:pt>
                <c:pt idx="1228">
                  <c:v>1064.95</c:v>
                </c:pt>
                <c:pt idx="1229">
                  <c:v>1055.55</c:v>
                </c:pt>
                <c:pt idx="1230">
                  <c:v>1060.2</c:v>
                </c:pt>
                <c:pt idx="1231">
                  <c:v>1126.2</c:v>
                </c:pt>
                <c:pt idx="1232">
                  <c:v>1144.5</c:v>
                </c:pt>
                <c:pt idx="1233">
                  <c:v>1133.3</c:v>
                </c:pt>
                <c:pt idx="1234">
                  <c:v>1159.55</c:v>
                </c:pt>
                <c:pt idx="1235">
                  <c:v>1158.2</c:v>
                </c:pt>
                <c:pt idx="1236">
                  <c:v>1156.9000000000001</c:v>
                </c:pt>
                <c:pt idx="1237">
                  <c:v>1168.05</c:v>
                </c:pt>
                <c:pt idx="1238">
                  <c:v>1139.5</c:v>
                </c:pt>
                <c:pt idx="1239">
                  <c:v>1156.8499999999999</c:v>
                </c:pt>
                <c:pt idx="1240">
                  <c:v>1157.2</c:v>
                </c:pt>
                <c:pt idx="1241">
                  <c:v>1139.45</c:v>
                </c:pt>
                <c:pt idx="1242">
                  <c:v>1112.1500000000001</c:v>
                </c:pt>
                <c:pt idx="1243">
                  <c:v>1141.1500000000001</c:v>
                </c:pt>
                <c:pt idx="1244">
                  <c:v>1131.25</c:v>
                </c:pt>
                <c:pt idx="1245">
                  <c:v>1148.55</c:v>
                </c:pt>
                <c:pt idx="1246">
                  <c:v>1142.95</c:v>
                </c:pt>
                <c:pt idx="1247">
                  <c:v>1169.1500000000001</c:v>
                </c:pt>
                <c:pt idx="1248">
                  <c:v>1170.55</c:v>
                </c:pt>
                <c:pt idx="1249">
                  <c:v>1173.8</c:v>
                </c:pt>
                <c:pt idx="1250">
                  <c:v>1210.8499999999999</c:v>
                </c:pt>
                <c:pt idx="1251">
                  <c:v>1213.2</c:v>
                </c:pt>
                <c:pt idx="1252">
                  <c:v>1165.8</c:v>
                </c:pt>
                <c:pt idx="1253">
                  <c:v>1108.95</c:v>
                </c:pt>
                <c:pt idx="1254">
                  <c:v>1108.4000000000001</c:v>
                </c:pt>
                <c:pt idx="1255">
                  <c:v>1102.1500000000001</c:v>
                </c:pt>
                <c:pt idx="1256">
                  <c:v>1089.55</c:v>
                </c:pt>
                <c:pt idx="1257">
                  <c:v>1076.2</c:v>
                </c:pt>
                <c:pt idx="1258">
                  <c:v>1096.8499999999999</c:v>
                </c:pt>
                <c:pt idx="1259">
                  <c:v>1129</c:v>
                </c:pt>
                <c:pt idx="1260">
                  <c:v>1112.9000000000001</c:v>
                </c:pt>
                <c:pt idx="1261">
                  <c:v>1099.5</c:v>
                </c:pt>
                <c:pt idx="1262">
                  <c:v>1091.55</c:v>
                </c:pt>
                <c:pt idx="1263">
                  <c:v>1056.2</c:v>
                </c:pt>
                <c:pt idx="1264">
                  <c:v>1048.5999999999999</c:v>
                </c:pt>
                <c:pt idx="1265">
                  <c:v>1035.25</c:v>
                </c:pt>
                <c:pt idx="1266">
                  <c:v>1003.55</c:v>
                </c:pt>
                <c:pt idx="1267">
                  <c:v>1005.85</c:v>
                </c:pt>
                <c:pt idx="1268">
                  <c:v>1024.05</c:v>
                </c:pt>
                <c:pt idx="1269">
                  <c:v>1009.65</c:v>
                </c:pt>
                <c:pt idx="1270">
                  <c:v>1000.65</c:v>
                </c:pt>
                <c:pt idx="1271">
                  <c:v>996.4</c:v>
                </c:pt>
                <c:pt idx="1272">
                  <c:v>996.1</c:v>
                </c:pt>
                <c:pt idx="1273">
                  <c:v>1010.75</c:v>
                </c:pt>
                <c:pt idx="1274">
                  <c:v>1034.5999999999999</c:v>
                </c:pt>
                <c:pt idx="1275">
                  <c:v>993.4</c:v>
                </c:pt>
                <c:pt idx="1276">
                  <c:v>1021.65</c:v>
                </c:pt>
                <c:pt idx="1277">
                  <c:v>988.1</c:v>
                </c:pt>
                <c:pt idx="1278">
                  <c:v>1051.8499999999999</c:v>
                </c:pt>
                <c:pt idx="1279">
                  <c:v>1056.45</c:v>
                </c:pt>
                <c:pt idx="1280">
                  <c:v>1002.95</c:v>
                </c:pt>
                <c:pt idx="1281">
                  <c:v>1024.3</c:v>
                </c:pt>
                <c:pt idx="1282">
                  <c:v>1040.4000000000001</c:v>
                </c:pt>
                <c:pt idx="1283">
                  <c:v>1052.45</c:v>
                </c:pt>
                <c:pt idx="1284">
                  <c:v>1021.1</c:v>
                </c:pt>
                <c:pt idx="1285">
                  <c:v>1011.1</c:v>
                </c:pt>
                <c:pt idx="1286">
                  <c:v>1031.8499999999999</c:v>
                </c:pt>
                <c:pt idx="1287">
                  <c:v>1023.7</c:v>
                </c:pt>
                <c:pt idx="1288">
                  <c:v>1004.25</c:v>
                </c:pt>
                <c:pt idx="1289">
                  <c:v>1131.55</c:v>
                </c:pt>
                <c:pt idx="1290">
                  <c:v>1156.3499999999999</c:v>
                </c:pt>
                <c:pt idx="1291">
                  <c:v>1144.0999999999999</c:v>
                </c:pt>
                <c:pt idx="1292">
                  <c:v>1134.8</c:v>
                </c:pt>
                <c:pt idx="1293">
                  <c:v>1204</c:v>
                </c:pt>
                <c:pt idx="1294">
                  <c:v>1190.7</c:v>
                </c:pt>
                <c:pt idx="1295">
                  <c:v>1200.2</c:v>
                </c:pt>
                <c:pt idx="1296">
                  <c:v>1182.6500000000001</c:v>
                </c:pt>
                <c:pt idx="1297">
                  <c:v>1195.6500000000001</c:v>
                </c:pt>
                <c:pt idx="1298">
                  <c:v>1261</c:v>
                </c:pt>
                <c:pt idx="1299">
                  <c:v>1248</c:v>
                </c:pt>
                <c:pt idx="1300">
                  <c:v>1264.75</c:v>
                </c:pt>
                <c:pt idx="1301">
                  <c:v>1233.2</c:v>
                </c:pt>
                <c:pt idx="1302">
                  <c:v>1218.5999999999999</c:v>
                </c:pt>
                <c:pt idx="1303">
                  <c:v>1243.8</c:v>
                </c:pt>
                <c:pt idx="1304">
                  <c:v>1275.75</c:v>
                </c:pt>
                <c:pt idx="1305">
                  <c:v>1278.7</c:v>
                </c:pt>
                <c:pt idx="1306">
                  <c:v>1255</c:v>
                </c:pt>
                <c:pt idx="1307">
                  <c:v>1234.8499999999999</c:v>
                </c:pt>
                <c:pt idx="1308">
                  <c:v>1242.25</c:v>
                </c:pt>
                <c:pt idx="1309">
                  <c:v>1201.5</c:v>
                </c:pt>
                <c:pt idx="1310">
                  <c:v>1194.3499999999999</c:v>
                </c:pt>
                <c:pt idx="1311">
                  <c:v>1208.8</c:v>
                </c:pt>
                <c:pt idx="1312">
                  <c:v>1193.3499999999999</c:v>
                </c:pt>
                <c:pt idx="1313">
                  <c:v>1176.75</c:v>
                </c:pt>
                <c:pt idx="1314">
                  <c:v>1211.1500000000001</c:v>
                </c:pt>
                <c:pt idx="1315">
                  <c:v>1194.8499999999999</c:v>
                </c:pt>
                <c:pt idx="1316">
                  <c:v>1251.5999999999999</c:v>
                </c:pt>
                <c:pt idx="1317">
                  <c:v>1207.2</c:v>
                </c:pt>
                <c:pt idx="1318">
                  <c:v>1253.0999999999999</c:v>
                </c:pt>
                <c:pt idx="1319">
                  <c:v>1240.5999999999999</c:v>
                </c:pt>
                <c:pt idx="1320">
                  <c:v>1204.3</c:v>
                </c:pt>
                <c:pt idx="1321">
                  <c:v>1164</c:v>
                </c:pt>
                <c:pt idx="1322">
                  <c:v>1146.7</c:v>
                </c:pt>
                <c:pt idx="1323">
                  <c:v>1149.1500000000001</c:v>
                </c:pt>
                <c:pt idx="1324">
                  <c:v>1080.7</c:v>
                </c:pt>
                <c:pt idx="1325">
                  <c:v>1053.5999999999999</c:v>
                </c:pt>
                <c:pt idx="1326">
                  <c:v>1149.55</c:v>
                </c:pt>
                <c:pt idx="1327">
                  <c:v>1155.6500000000001</c:v>
                </c:pt>
                <c:pt idx="1328">
                  <c:v>1229.3499999999999</c:v>
                </c:pt>
                <c:pt idx="1329">
                  <c:v>1222.05</c:v>
                </c:pt>
                <c:pt idx="1330">
                  <c:v>1219.55</c:v>
                </c:pt>
                <c:pt idx="1331">
                  <c:v>1237.1500000000001</c:v>
                </c:pt>
                <c:pt idx="1332">
                  <c:v>1220.8</c:v>
                </c:pt>
                <c:pt idx="1333">
                  <c:v>1193.5</c:v>
                </c:pt>
                <c:pt idx="1334">
                  <c:v>1114</c:v>
                </c:pt>
                <c:pt idx="1335">
                  <c:v>1149</c:v>
                </c:pt>
                <c:pt idx="1336">
                  <c:v>1205.05</c:v>
                </c:pt>
                <c:pt idx="1337">
                  <c:v>1244.3499999999999</c:v>
                </c:pt>
                <c:pt idx="1338">
                  <c:v>1236.3</c:v>
                </c:pt>
                <c:pt idx="1339">
                  <c:v>1297.25</c:v>
                </c:pt>
                <c:pt idx="1340">
                  <c:v>1302.8</c:v>
                </c:pt>
                <c:pt idx="1341">
                  <c:v>1298.7</c:v>
                </c:pt>
                <c:pt idx="1342">
                  <c:v>1299.5</c:v>
                </c:pt>
                <c:pt idx="1343">
                  <c:v>1316.9</c:v>
                </c:pt>
                <c:pt idx="1344">
                  <c:v>1301.1500000000001</c:v>
                </c:pt>
                <c:pt idx="1345">
                  <c:v>1299.05</c:v>
                </c:pt>
                <c:pt idx="1346">
                  <c:v>1295.9000000000001</c:v>
                </c:pt>
                <c:pt idx="1347">
                  <c:v>1265.3</c:v>
                </c:pt>
                <c:pt idx="1348">
                  <c:v>1247.2</c:v>
                </c:pt>
                <c:pt idx="1349">
                  <c:v>1258.6500000000001</c:v>
                </c:pt>
                <c:pt idx="1350">
                  <c:v>1237.9000000000001</c:v>
                </c:pt>
                <c:pt idx="1351">
                  <c:v>1193.45</c:v>
                </c:pt>
                <c:pt idx="1352">
                  <c:v>1207.7</c:v>
                </c:pt>
                <c:pt idx="1353">
                  <c:v>1193.05</c:v>
                </c:pt>
                <c:pt idx="1354">
                  <c:v>1146.7</c:v>
                </c:pt>
                <c:pt idx="1355">
                  <c:v>1181.3</c:v>
                </c:pt>
                <c:pt idx="1356">
                  <c:v>1178.3499999999999</c:v>
                </c:pt>
                <c:pt idx="1357">
                  <c:v>1200.45</c:v>
                </c:pt>
                <c:pt idx="1358">
                  <c:v>1172.2</c:v>
                </c:pt>
                <c:pt idx="1359">
                  <c:v>1169.4000000000001</c:v>
                </c:pt>
                <c:pt idx="1360">
                  <c:v>1152.55</c:v>
                </c:pt>
                <c:pt idx="1361">
                  <c:v>1197.9000000000001</c:v>
                </c:pt>
                <c:pt idx="1362">
                  <c:v>1197.5999999999999</c:v>
                </c:pt>
                <c:pt idx="1363">
                  <c:v>1216.55</c:v>
                </c:pt>
                <c:pt idx="1364">
                  <c:v>1222.75</c:v>
                </c:pt>
                <c:pt idx="1365">
                  <c:v>1209.4000000000001</c:v>
                </c:pt>
                <c:pt idx="1366">
                  <c:v>1211.1500000000001</c:v>
                </c:pt>
                <c:pt idx="1367">
                  <c:v>1210</c:v>
                </c:pt>
                <c:pt idx="1368">
                  <c:v>1203.9000000000001</c:v>
                </c:pt>
                <c:pt idx="1369">
                  <c:v>1209.8499999999999</c:v>
                </c:pt>
                <c:pt idx="1370">
                  <c:v>1166.0999999999999</c:v>
                </c:pt>
                <c:pt idx="1371">
                  <c:v>1199.0999999999999</c:v>
                </c:pt>
                <c:pt idx="1372">
                  <c:v>1194.5</c:v>
                </c:pt>
                <c:pt idx="1373">
                  <c:v>1200.3</c:v>
                </c:pt>
                <c:pt idx="1374">
                  <c:v>1226.55</c:v>
                </c:pt>
                <c:pt idx="1375">
                  <c:v>1194.1500000000001</c:v>
                </c:pt>
                <c:pt idx="1376">
                  <c:v>1187.6500000000001</c:v>
                </c:pt>
                <c:pt idx="1377">
                  <c:v>1198.7</c:v>
                </c:pt>
                <c:pt idx="1378">
                  <c:v>1200.0999999999999</c:v>
                </c:pt>
                <c:pt idx="1379">
                  <c:v>1213.75</c:v>
                </c:pt>
                <c:pt idx="1380">
                  <c:v>1247.0999999999999</c:v>
                </c:pt>
                <c:pt idx="1381">
                  <c:v>1238</c:v>
                </c:pt>
                <c:pt idx="1382">
                  <c:v>1255.3499999999999</c:v>
                </c:pt>
                <c:pt idx="1383">
                  <c:v>1299.1500000000001</c:v>
                </c:pt>
                <c:pt idx="1384">
                  <c:v>1298.3</c:v>
                </c:pt>
                <c:pt idx="1385">
                  <c:v>1389.25</c:v>
                </c:pt>
                <c:pt idx="1386">
                  <c:v>1400.15</c:v>
                </c:pt>
                <c:pt idx="1387">
                  <c:v>1355.95</c:v>
                </c:pt>
                <c:pt idx="1388">
                  <c:v>1404.2</c:v>
                </c:pt>
                <c:pt idx="1389">
                  <c:v>1391</c:v>
                </c:pt>
                <c:pt idx="1390">
                  <c:v>1399.3</c:v>
                </c:pt>
                <c:pt idx="1391">
                  <c:v>1416.35</c:v>
                </c:pt>
                <c:pt idx="1392">
                  <c:v>1408.85</c:v>
                </c:pt>
                <c:pt idx="1393">
                  <c:v>1387.8</c:v>
                </c:pt>
                <c:pt idx="1394">
                  <c:v>1395.65</c:v>
                </c:pt>
                <c:pt idx="1395">
                  <c:v>1386.2</c:v>
                </c:pt>
                <c:pt idx="1396">
                  <c:v>1390.15</c:v>
                </c:pt>
                <c:pt idx="1397">
                  <c:v>1401.2</c:v>
                </c:pt>
                <c:pt idx="1398">
                  <c:v>1403.35</c:v>
                </c:pt>
                <c:pt idx="1399">
                  <c:v>1400.8</c:v>
                </c:pt>
                <c:pt idx="1400">
                  <c:v>1413.05</c:v>
                </c:pt>
                <c:pt idx="1401">
                  <c:v>1472</c:v>
                </c:pt>
                <c:pt idx="1402">
                  <c:v>1441.85</c:v>
                </c:pt>
                <c:pt idx="1403">
                  <c:v>1444.2</c:v>
                </c:pt>
                <c:pt idx="1404">
                  <c:v>1474.3</c:v>
                </c:pt>
                <c:pt idx="1405">
                  <c:v>1494.25</c:v>
                </c:pt>
                <c:pt idx="1406">
                  <c:v>1539.4</c:v>
                </c:pt>
                <c:pt idx="1407">
                  <c:v>1536.9</c:v>
                </c:pt>
                <c:pt idx="1408">
                  <c:v>1536.1</c:v>
                </c:pt>
                <c:pt idx="1409">
                  <c:v>1596.5</c:v>
                </c:pt>
                <c:pt idx="1410">
                  <c:v>1542.6</c:v>
                </c:pt>
                <c:pt idx="1411">
                  <c:v>1522.15</c:v>
                </c:pt>
                <c:pt idx="1412">
                  <c:v>1524.75</c:v>
                </c:pt>
                <c:pt idx="1413">
                  <c:v>1501.65</c:v>
                </c:pt>
                <c:pt idx="1414">
                  <c:v>1507.25</c:v>
                </c:pt>
                <c:pt idx="1415">
                  <c:v>1545.15</c:v>
                </c:pt>
                <c:pt idx="1416">
                  <c:v>1491.05</c:v>
                </c:pt>
                <c:pt idx="1417">
                  <c:v>1490.7</c:v>
                </c:pt>
                <c:pt idx="1418">
                  <c:v>1450.45</c:v>
                </c:pt>
                <c:pt idx="1419">
                  <c:v>1401.05</c:v>
                </c:pt>
                <c:pt idx="1420">
                  <c:v>1399.45</c:v>
                </c:pt>
                <c:pt idx="1421">
                  <c:v>1409.55</c:v>
                </c:pt>
                <c:pt idx="1422">
                  <c:v>1430.95</c:v>
                </c:pt>
                <c:pt idx="1423">
                  <c:v>1445.3</c:v>
                </c:pt>
                <c:pt idx="1424">
                  <c:v>1411.85</c:v>
                </c:pt>
                <c:pt idx="1425">
                  <c:v>1415.1</c:v>
                </c:pt>
                <c:pt idx="1426">
                  <c:v>1425.05</c:v>
                </c:pt>
                <c:pt idx="1427">
                  <c:v>1414.7</c:v>
                </c:pt>
                <c:pt idx="1428">
                  <c:v>1408.1</c:v>
                </c:pt>
                <c:pt idx="1429">
                  <c:v>1416.55</c:v>
                </c:pt>
                <c:pt idx="1430">
                  <c:v>1432.15</c:v>
                </c:pt>
                <c:pt idx="1431">
                  <c:v>1453.1</c:v>
                </c:pt>
                <c:pt idx="1432">
                  <c:v>1432.9</c:v>
                </c:pt>
                <c:pt idx="1433">
                  <c:v>1452.2</c:v>
                </c:pt>
                <c:pt idx="1434">
                  <c:v>1494.05</c:v>
                </c:pt>
                <c:pt idx="1435">
                  <c:v>1526.5</c:v>
                </c:pt>
                <c:pt idx="1436">
                  <c:v>1496.4</c:v>
                </c:pt>
                <c:pt idx="1437">
                  <c:v>1534.5</c:v>
                </c:pt>
                <c:pt idx="1438">
                  <c:v>1532.45</c:v>
                </c:pt>
                <c:pt idx="1439">
                  <c:v>1630.35</c:v>
                </c:pt>
                <c:pt idx="1440">
                  <c:v>1641.25</c:v>
                </c:pt>
                <c:pt idx="1441">
                  <c:v>1596.7</c:v>
                </c:pt>
                <c:pt idx="1442">
                  <c:v>1615.2</c:v>
                </c:pt>
                <c:pt idx="1443">
                  <c:v>1600.65</c:v>
                </c:pt>
                <c:pt idx="1444">
                  <c:v>1600.3</c:v>
                </c:pt>
                <c:pt idx="1445">
                  <c:v>1598.65</c:v>
                </c:pt>
                <c:pt idx="1446">
                  <c:v>1563.35</c:v>
                </c:pt>
                <c:pt idx="1447">
                  <c:v>1564.2</c:v>
                </c:pt>
                <c:pt idx="1448">
                  <c:v>1593.75</c:v>
                </c:pt>
                <c:pt idx="1449">
                  <c:v>1574.95</c:v>
                </c:pt>
                <c:pt idx="1450">
                  <c:v>1599.95</c:v>
                </c:pt>
                <c:pt idx="1451">
                  <c:v>1615.65</c:v>
                </c:pt>
                <c:pt idx="1452">
                  <c:v>1611.6</c:v>
                </c:pt>
                <c:pt idx="1453">
                  <c:v>1573.2</c:v>
                </c:pt>
                <c:pt idx="1454">
                  <c:v>1625.35</c:v>
                </c:pt>
                <c:pt idx="1455">
                  <c:v>1610.55</c:v>
                </c:pt>
                <c:pt idx="1456">
                  <c:v>1606.3</c:v>
                </c:pt>
                <c:pt idx="1457">
                  <c:v>1599.05</c:v>
                </c:pt>
                <c:pt idx="1458">
                  <c:v>1571.35</c:v>
                </c:pt>
                <c:pt idx="1459">
                  <c:v>1580</c:v>
                </c:pt>
                <c:pt idx="1460">
                  <c:v>1572.7</c:v>
                </c:pt>
                <c:pt idx="1461">
                  <c:v>1593.3</c:v>
                </c:pt>
                <c:pt idx="1462">
                  <c:v>1588.9</c:v>
                </c:pt>
                <c:pt idx="1463">
                  <c:v>1527.3</c:v>
                </c:pt>
                <c:pt idx="1464">
                  <c:v>1586.3</c:v>
                </c:pt>
                <c:pt idx="1465">
                  <c:v>1616.35</c:v>
                </c:pt>
                <c:pt idx="1466">
                  <c:v>1610.65</c:v>
                </c:pt>
                <c:pt idx="1467">
                  <c:v>1575.15</c:v>
                </c:pt>
                <c:pt idx="1468">
                  <c:v>1578.3</c:v>
                </c:pt>
                <c:pt idx="1469">
                  <c:v>1565.75</c:v>
                </c:pt>
                <c:pt idx="1470">
                  <c:v>1614.75</c:v>
                </c:pt>
                <c:pt idx="1471">
                  <c:v>1568.3</c:v>
                </c:pt>
                <c:pt idx="1472">
                  <c:v>1525.35</c:v>
                </c:pt>
                <c:pt idx="1473">
                  <c:v>1524.85</c:v>
                </c:pt>
                <c:pt idx="1474">
                  <c:v>1512.15</c:v>
                </c:pt>
                <c:pt idx="1475">
                  <c:v>1529.9</c:v>
                </c:pt>
                <c:pt idx="1476">
                  <c:v>1537.15</c:v>
                </c:pt>
                <c:pt idx="1477">
                  <c:v>1508.7</c:v>
                </c:pt>
                <c:pt idx="1478">
                  <c:v>1477.2</c:v>
                </c:pt>
                <c:pt idx="1479">
                  <c:v>1462.55</c:v>
                </c:pt>
                <c:pt idx="1480">
                  <c:v>1409</c:v>
                </c:pt>
                <c:pt idx="1481">
                  <c:v>1493.1</c:v>
                </c:pt>
                <c:pt idx="1482">
                  <c:v>1498.15</c:v>
                </c:pt>
                <c:pt idx="1483">
                  <c:v>1466.25</c:v>
                </c:pt>
                <c:pt idx="1484">
                  <c:v>1448.85</c:v>
                </c:pt>
                <c:pt idx="1485">
                  <c:v>1464.7</c:v>
                </c:pt>
                <c:pt idx="1486">
                  <c:v>1480.75</c:v>
                </c:pt>
                <c:pt idx="1487">
                  <c:v>1515.4</c:v>
                </c:pt>
                <c:pt idx="1488">
                  <c:v>1516.9</c:v>
                </c:pt>
                <c:pt idx="1489">
                  <c:v>1519.05</c:v>
                </c:pt>
                <c:pt idx="1490">
                  <c:v>1489.9</c:v>
                </c:pt>
                <c:pt idx="1491">
                  <c:v>1489.95</c:v>
                </c:pt>
                <c:pt idx="1492">
                  <c:v>1462</c:v>
                </c:pt>
                <c:pt idx="1493">
                  <c:v>1426.35</c:v>
                </c:pt>
                <c:pt idx="1494">
                  <c:v>1436.75</c:v>
                </c:pt>
                <c:pt idx="1495">
                  <c:v>1435.7</c:v>
                </c:pt>
                <c:pt idx="1496">
                  <c:v>1433</c:v>
                </c:pt>
                <c:pt idx="1497">
                  <c:v>1448.7</c:v>
                </c:pt>
                <c:pt idx="1498">
                  <c:v>1466.85</c:v>
                </c:pt>
                <c:pt idx="1499">
                  <c:v>1539.75</c:v>
                </c:pt>
                <c:pt idx="1500">
                  <c:v>1517.15</c:v>
                </c:pt>
                <c:pt idx="1501">
                  <c:v>1531.05</c:v>
                </c:pt>
                <c:pt idx="1502">
                  <c:v>1514.1</c:v>
                </c:pt>
                <c:pt idx="1503">
                  <c:v>1550.55</c:v>
                </c:pt>
                <c:pt idx="1504">
                  <c:v>1573.2</c:v>
                </c:pt>
                <c:pt idx="1505">
                  <c:v>1608.55</c:v>
                </c:pt>
                <c:pt idx="1506">
                  <c:v>1615.65</c:v>
                </c:pt>
                <c:pt idx="1507">
                  <c:v>1660.9</c:v>
                </c:pt>
                <c:pt idx="1508">
                  <c:v>1668.7</c:v>
                </c:pt>
                <c:pt idx="1509">
                  <c:v>1677.9</c:v>
                </c:pt>
                <c:pt idx="1510">
                  <c:v>1713.4</c:v>
                </c:pt>
                <c:pt idx="1511">
                  <c:v>1707.25</c:v>
                </c:pt>
                <c:pt idx="1512">
                  <c:v>1652.8</c:v>
                </c:pt>
                <c:pt idx="1513">
                  <c:v>1639.75</c:v>
                </c:pt>
                <c:pt idx="1514">
                  <c:v>1676.65</c:v>
                </c:pt>
                <c:pt idx="1515">
                  <c:v>1629.85</c:v>
                </c:pt>
                <c:pt idx="1516">
                  <c:v>1605.75</c:v>
                </c:pt>
                <c:pt idx="1517">
                  <c:v>1612.55</c:v>
                </c:pt>
                <c:pt idx="1518">
                  <c:v>1677.7</c:v>
                </c:pt>
                <c:pt idx="1519">
                  <c:v>1699.95</c:v>
                </c:pt>
                <c:pt idx="1520">
                  <c:v>1701.9</c:v>
                </c:pt>
                <c:pt idx="1521">
                  <c:v>1668.8</c:v>
                </c:pt>
                <c:pt idx="1522">
                  <c:v>1654.35</c:v>
                </c:pt>
                <c:pt idx="1523">
                  <c:v>1649.25</c:v>
                </c:pt>
                <c:pt idx="1524">
                  <c:v>1657.8</c:v>
                </c:pt>
                <c:pt idx="1525">
                  <c:v>1629.75</c:v>
                </c:pt>
                <c:pt idx="1526">
                  <c:v>1625.25</c:v>
                </c:pt>
                <c:pt idx="1527">
                  <c:v>1672.35</c:v>
                </c:pt>
                <c:pt idx="1528">
                  <c:v>1625.3</c:v>
                </c:pt>
                <c:pt idx="1529">
                  <c:v>1684.7</c:v>
                </c:pt>
                <c:pt idx="1530">
                  <c:v>1718.15</c:v>
                </c:pt>
                <c:pt idx="1531">
                  <c:v>1709.5</c:v>
                </c:pt>
                <c:pt idx="1532">
                  <c:v>1671.65</c:v>
                </c:pt>
                <c:pt idx="1533">
                  <c:v>1646.9</c:v>
                </c:pt>
                <c:pt idx="1534">
                  <c:v>1580.2</c:v>
                </c:pt>
                <c:pt idx="1535">
                  <c:v>1595.45</c:v>
                </c:pt>
                <c:pt idx="1536">
                  <c:v>1599.1</c:v>
                </c:pt>
                <c:pt idx="1537">
                  <c:v>1598.65</c:v>
                </c:pt>
                <c:pt idx="1538">
                  <c:v>1619.95</c:v>
                </c:pt>
                <c:pt idx="1539">
                  <c:v>1596.35</c:v>
                </c:pt>
                <c:pt idx="1540">
                  <c:v>1614.9</c:v>
                </c:pt>
                <c:pt idx="1541">
                  <c:v>1641.2</c:v>
                </c:pt>
                <c:pt idx="1542">
                  <c:v>1652.15</c:v>
                </c:pt>
                <c:pt idx="1543">
                  <c:v>1662.3</c:v>
                </c:pt>
                <c:pt idx="1544">
                  <c:v>1675.4</c:v>
                </c:pt>
                <c:pt idx="1545">
                  <c:v>1661.55</c:v>
                </c:pt>
                <c:pt idx="1546">
                  <c:v>1701.6</c:v>
                </c:pt>
                <c:pt idx="1547">
                  <c:v>1698.65</c:v>
                </c:pt>
                <c:pt idx="1548">
                  <c:v>1696.7</c:v>
                </c:pt>
                <c:pt idx="1549">
                  <c:v>1744.35</c:v>
                </c:pt>
                <c:pt idx="1550">
                  <c:v>1762.85</c:v>
                </c:pt>
                <c:pt idx="1551">
                  <c:v>1709.95</c:v>
                </c:pt>
                <c:pt idx="1552">
                  <c:v>1751.9</c:v>
                </c:pt>
                <c:pt idx="1553">
                  <c:v>1753.15</c:v>
                </c:pt>
                <c:pt idx="1554">
                  <c:v>1753.95</c:v>
                </c:pt>
                <c:pt idx="1555">
                  <c:v>1779.65</c:v>
                </c:pt>
                <c:pt idx="1556">
                  <c:v>1779.75</c:v>
                </c:pt>
                <c:pt idx="1557">
                  <c:v>1751.55</c:v>
                </c:pt>
                <c:pt idx="1558">
                  <c:v>1738</c:v>
                </c:pt>
                <c:pt idx="1559">
                  <c:v>1749.15</c:v>
                </c:pt>
                <c:pt idx="1560">
                  <c:v>1790.1</c:v>
                </c:pt>
                <c:pt idx="1561">
                  <c:v>1789.5</c:v>
                </c:pt>
                <c:pt idx="1562">
                  <c:v>1890.65</c:v>
                </c:pt>
                <c:pt idx="1563">
                  <c:v>1898.35</c:v>
                </c:pt>
                <c:pt idx="1564">
                  <c:v>1895.05</c:v>
                </c:pt>
                <c:pt idx="1565">
                  <c:v>1883.5</c:v>
                </c:pt>
                <c:pt idx="1566">
                  <c:v>1836.15</c:v>
                </c:pt>
                <c:pt idx="1567">
                  <c:v>1911.35</c:v>
                </c:pt>
                <c:pt idx="1568">
                  <c:v>1936.4</c:v>
                </c:pt>
                <c:pt idx="1569">
                  <c:v>1986.9</c:v>
                </c:pt>
                <c:pt idx="1570">
                  <c:v>2069.9499999999998</c:v>
                </c:pt>
                <c:pt idx="1571">
                  <c:v>1979.2</c:v>
                </c:pt>
                <c:pt idx="1572">
                  <c:v>2074.5500000000002</c:v>
                </c:pt>
                <c:pt idx="1573">
                  <c:v>2034</c:v>
                </c:pt>
                <c:pt idx="1574">
                  <c:v>2003.15</c:v>
                </c:pt>
                <c:pt idx="1575">
                  <c:v>2005.4</c:v>
                </c:pt>
                <c:pt idx="1576">
                  <c:v>1971.8</c:v>
                </c:pt>
                <c:pt idx="1577">
                  <c:v>1920.8</c:v>
                </c:pt>
                <c:pt idx="1578">
                  <c:v>2024.95</c:v>
                </c:pt>
                <c:pt idx="1579">
                  <c:v>2000.7</c:v>
                </c:pt>
                <c:pt idx="1580">
                  <c:v>1994.3</c:v>
                </c:pt>
                <c:pt idx="1581">
                  <c:v>1959.95</c:v>
                </c:pt>
                <c:pt idx="1582">
                  <c:v>1988.6</c:v>
                </c:pt>
                <c:pt idx="1583">
                  <c:v>2001.75</c:v>
                </c:pt>
                <c:pt idx="1584">
                  <c:v>1993.1</c:v>
                </c:pt>
                <c:pt idx="1585">
                  <c:v>1997.25</c:v>
                </c:pt>
                <c:pt idx="1586">
                  <c:v>1997.15</c:v>
                </c:pt>
                <c:pt idx="1587">
                  <c:v>2058</c:v>
                </c:pt>
                <c:pt idx="1588">
                  <c:v>2094.3000000000002</c:v>
                </c:pt>
                <c:pt idx="1589">
                  <c:v>2115.0500000000002</c:v>
                </c:pt>
                <c:pt idx="1590">
                  <c:v>2091.9</c:v>
                </c:pt>
                <c:pt idx="1591">
                  <c:v>2166.0500000000002</c:v>
                </c:pt>
                <c:pt idx="1592">
                  <c:v>2131.5</c:v>
                </c:pt>
                <c:pt idx="1593">
                  <c:v>2103.5500000000002</c:v>
                </c:pt>
                <c:pt idx="1594">
                  <c:v>2069.9499999999998</c:v>
                </c:pt>
                <c:pt idx="1595">
                  <c:v>2104.5500000000002</c:v>
                </c:pt>
                <c:pt idx="1596">
                  <c:v>2205.6999999999998</c:v>
                </c:pt>
                <c:pt idx="1597">
                  <c:v>2312.5500000000002</c:v>
                </c:pt>
                <c:pt idx="1598">
                  <c:v>2242.9</c:v>
                </c:pt>
                <c:pt idx="1599">
                  <c:v>2238.8000000000002</c:v>
                </c:pt>
                <c:pt idx="1600">
                  <c:v>2234.3000000000002</c:v>
                </c:pt>
                <c:pt idx="1601">
                  <c:v>2240.5</c:v>
                </c:pt>
                <c:pt idx="1602">
                  <c:v>2353.6</c:v>
                </c:pt>
                <c:pt idx="1603">
                  <c:v>2343.25</c:v>
                </c:pt>
                <c:pt idx="1604">
                  <c:v>2349.25</c:v>
                </c:pt>
                <c:pt idx="1605">
                  <c:v>2345.5500000000002</c:v>
                </c:pt>
                <c:pt idx="1606">
                  <c:v>2318.8000000000002</c:v>
                </c:pt>
                <c:pt idx="1607">
                  <c:v>2315.6</c:v>
                </c:pt>
                <c:pt idx="1608">
                  <c:v>2293.4</c:v>
                </c:pt>
                <c:pt idx="1609">
                  <c:v>2329.4499999999998</c:v>
                </c:pt>
                <c:pt idx="1610">
                  <c:v>2328.85</c:v>
                </c:pt>
                <c:pt idx="1611">
                  <c:v>2311.6</c:v>
                </c:pt>
                <c:pt idx="1612">
                  <c:v>2308.75</c:v>
                </c:pt>
                <c:pt idx="1613">
                  <c:v>2299.5500000000002</c:v>
                </c:pt>
                <c:pt idx="1614">
                  <c:v>2364.5</c:v>
                </c:pt>
                <c:pt idx="1615">
                  <c:v>2420.9499999999998</c:v>
                </c:pt>
                <c:pt idx="1616">
                  <c:v>2433.65</c:v>
                </c:pt>
                <c:pt idx="1617">
                  <c:v>2446.4499999999998</c:v>
                </c:pt>
                <c:pt idx="1618">
                  <c:v>2422.0500000000002</c:v>
                </c:pt>
                <c:pt idx="1619">
                  <c:v>2439.4499999999998</c:v>
                </c:pt>
                <c:pt idx="1620">
                  <c:v>2563.1</c:v>
                </c:pt>
                <c:pt idx="1621">
                  <c:v>2570.75</c:v>
                </c:pt>
                <c:pt idx="1622">
                  <c:v>2568.75</c:v>
                </c:pt>
                <c:pt idx="1623">
                  <c:v>2623</c:v>
                </c:pt>
                <c:pt idx="1624">
                  <c:v>2587.8000000000002</c:v>
                </c:pt>
                <c:pt idx="1625">
                  <c:v>2477.5500000000002</c:v>
                </c:pt>
                <c:pt idx="1626">
                  <c:v>2497.5</c:v>
                </c:pt>
                <c:pt idx="1627">
                  <c:v>2437.6</c:v>
                </c:pt>
                <c:pt idx="1628">
                  <c:v>2429.5500000000002</c:v>
                </c:pt>
                <c:pt idx="1629">
                  <c:v>2270.35</c:v>
                </c:pt>
                <c:pt idx="1630">
                  <c:v>2372.75</c:v>
                </c:pt>
                <c:pt idx="1631">
                  <c:v>2337.6999999999998</c:v>
                </c:pt>
                <c:pt idx="1632">
                  <c:v>2425.0500000000002</c:v>
                </c:pt>
                <c:pt idx="1633">
                  <c:v>2374.35</c:v>
                </c:pt>
                <c:pt idx="1634">
                  <c:v>2421.4499999999998</c:v>
                </c:pt>
                <c:pt idx="1635">
                  <c:v>2412.8000000000002</c:v>
                </c:pt>
                <c:pt idx="1636">
                  <c:v>2366.0500000000002</c:v>
                </c:pt>
                <c:pt idx="1637">
                  <c:v>2328.6999999999998</c:v>
                </c:pt>
                <c:pt idx="1638">
                  <c:v>2278.9499999999998</c:v>
                </c:pt>
                <c:pt idx="1639">
                  <c:v>2345.65</c:v>
                </c:pt>
                <c:pt idx="1640">
                  <c:v>2415.3000000000002</c:v>
                </c:pt>
                <c:pt idx="1641">
                  <c:v>2454.75</c:v>
                </c:pt>
                <c:pt idx="1642">
                  <c:v>2522.9</c:v>
                </c:pt>
                <c:pt idx="1643">
                  <c:v>2545.5500000000002</c:v>
                </c:pt>
                <c:pt idx="1644">
                  <c:v>2580</c:v>
                </c:pt>
                <c:pt idx="1645">
                  <c:v>2618.25</c:v>
                </c:pt>
                <c:pt idx="1646">
                  <c:v>2614.6</c:v>
                </c:pt>
                <c:pt idx="1647">
                  <c:v>2607.4499999999998</c:v>
                </c:pt>
                <c:pt idx="1648">
                  <c:v>2618.9499999999998</c:v>
                </c:pt>
                <c:pt idx="1649">
                  <c:v>2684.15</c:v>
                </c:pt>
                <c:pt idx="1650">
                  <c:v>2707.5</c:v>
                </c:pt>
                <c:pt idx="1651">
                  <c:v>2681.4</c:v>
                </c:pt>
                <c:pt idx="1652">
                  <c:v>2603.9</c:v>
                </c:pt>
                <c:pt idx="1653">
                  <c:v>2627.4</c:v>
                </c:pt>
                <c:pt idx="1654">
                  <c:v>2567.15</c:v>
                </c:pt>
                <c:pt idx="1655">
                  <c:v>2547.8000000000002</c:v>
                </c:pt>
                <c:pt idx="1656">
                  <c:v>2518.4499999999998</c:v>
                </c:pt>
                <c:pt idx="1657">
                  <c:v>2593.0500000000002</c:v>
                </c:pt>
                <c:pt idx="1658">
                  <c:v>2563.85</c:v>
                </c:pt>
                <c:pt idx="1659">
                  <c:v>2576.1</c:v>
                </c:pt>
                <c:pt idx="1660">
                  <c:v>2630.3</c:v>
                </c:pt>
                <c:pt idx="1661">
                  <c:v>2651.65</c:v>
                </c:pt>
                <c:pt idx="1662">
                  <c:v>2627.05</c:v>
                </c:pt>
                <c:pt idx="1663">
                  <c:v>2597.9</c:v>
                </c:pt>
                <c:pt idx="1664">
                  <c:v>2573.6</c:v>
                </c:pt>
                <c:pt idx="1665">
                  <c:v>2479.6999999999998</c:v>
                </c:pt>
                <c:pt idx="1666">
                  <c:v>2415.35</c:v>
                </c:pt>
                <c:pt idx="1667">
                  <c:v>2508.9499999999998</c:v>
                </c:pt>
                <c:pt idx="1668">
                  <c:v>2617.15</c:v>
                </c:pt>
                <c:pt idx="1669">
                  <c:v>2658.8</c:v>
                </c:pt>
                <c:pt idx="1670">
                  <c:v>2653.2</c:v>
                </c:pt>
                <c:pt idx="1671">
                  <c:v>2700.6</c:v>
                </c:pt>
                <c:pt idx="1672">
                  <c:v>2655.25</c:v>
                </c:pt>
                <c:pt idx="1673">
                  <c:v>2698</c:v>
                </c:pt>
                <c:pt idx="1674">
                  <c:v>2725.8</c:v>
                </c:pt>
                <c:pt idx="1675">
                  <c:v>2672.7</c:v>
                </c:pt>
                <c:pt idx="1676">
                  <c:v>2684</c:v>
                </c:pt>
                <c:pt idx="1677">
                  <c:v>2670.5</c:v>
                </c:pt>
                <c:pt idx="1678">
                  <c:v>2698.55</c:v>
                </c:pt>
                <c:pt idx="1679">
                  <c:v>2713.6</c:v>
                </c:pt>
                <c:pt idx="1680">
                  <c:v>2684.45</c:v>
                </c:pt>
                <c:pt idx="1681">
                  <c:v>2685.65</c:v>
                </c:pt>
                <c:pt idx="1682">
                  <c:v>2722.45</c:v>
                </c:pt>
                <c:pt idx="1683">
                  <c:v>2665.05</c:v>
                </c:pt>
                <c:pt idx="1684">
                  <c:v>2629.2</c:v>
                </c:pt>
                <c:pt idx="1685">
                  <c:v>2545.9</c:v>
                </c:pt>
                <c:pt idx="1686">
                  <c:v>2450.1</c:v>
                </c:pt>
                <c:pt idx="1687">
                  <c:v>2494.25</c:v>
                </c:pt>
                <c:pt idx="1688">
                  <c:v>2510.3000000000002</c:v>
                </c:pt>
                <c:pt idx="1689">
                  <c:v>2472.25</c:v>
                </c:pt>
                <c:pt idx="1690">
                  <c:v>2402.4</c:v>
                </c:pt>
                <c:pt idx="1691">
                  <c:v>2470.1</c:v>
                </c:pt>
                <c:pt idx="1692">
                  <c:v>2585.6999999999998</c:v>
                </c:pt>
                <c:pt idx="1693">
                  <c:v>2570</c:v>
                </c:pt>
                <c:pt idx="1694">
                  <c:v>2593.1</c:v>
                </c:pt>
                <c:pt idx="1695">
                  <c:v>2566.6</c:v>
                </c:pt>
                <c:pt idx="1696">
                  <c:v>2556.35</c:v>
                </c:pt>
                <c:pt idx="1697">
                  <c:v>2528.5</c:v>
                </c:pt>
                <c:pt idx="1698">
                  <c:v>2575.4499999999998</c:v>
                </c:pt>
                <c:pt idx="1699">
                  <c:v>2567.35</c:v>
                </c:pt>
                <c:pt idx="1700">
                  <c:v>2579.0500000000002</c:v>
                </c:pt>
                <c:pt idx="1701">
                  <c:v>2553.1999999999998</c:v>
                </c:pt>
                <c:pt idx="1702">
                  <c:v>2666.4</c:v>
                </c:pt>
                <c:pt idx="1703">
                  <c:v>2722.75</c:v>
                </c:pt>
                <c:pt idx="1704">
                  <c:v>2774.8</c:v>
                </c:pt>
                <c:pt idx="1705">
                  <c:v>2965.35</c:v>
                </c:pt>
                <c:pt idx="1706">
                  <c:v>2847.9</c:v>
                </c:pt>
                <c:pt idx="1707">
                  <c:v>2802.75</c:v>
                </c:pt>
                <c:pt idx="1708">
                  <c:v>2808</c:v>
                </c:pt>
                <c:pt idx="1709">
                  <c:v>2760.55</c:v>
                </c:pt>
                <c:pt idx="1710">
                  <c:v>2801.05</c:v>
                </c:pt>
                <c:pt idx="1711">
                  <c:v>2880.55</c:v>
                </c:pt>
                <c:pt idx="1712">
                  <c:v>2870.55</c:v>
                </c:pt>
                <c:pt idx="1713">
                  <c:v>2871.5</c:v>
                </c:pt>
                <c:pt idx="1714">
                  <c:v>2925.9</c:v>
                </c:pt>
                <c:pt idx="1715">
                  <c:v>2901.8</c:v>
                </c:pt>
                <c:pt idx="1716">
                  <c:v>3032.25</c:v>
                </c:pt>
                <c:pt idx="1717">
                  <c:v>2966.6</c:v>
                </c:pt>
                <c:pt idx="1718">
                  <c:v>2930.35</c:v>
                </c:pt>
                <c:pt idx="1719">
                  <c:v>2963.3</c:v>
                </c:pt>
                <c:pt idx="1720">
                  <c:v>3012.75</c:v>
                </c:pt>
                <c:pt idx="1721">
                  <c:v>3045.25</c:v>
                </c:pt>
                <c:pt idx="1722">
                  <c:v>3075.9</c:v>
                </c:pt>
                <c:pt idx="1723">
                  <c:v>3037.1</c:v>
                </c:pt>
                <c:pt idx="1724">
                  <c:v>2983.35</c:v>
                </c:pt>
                <c:pt idx="1725">
                  <c:v>2979.4</c:v>
                </c:pt>
                <c:pt idx="1726">
                  <c:v>2959.75</c:v>
                </c:pt>
                <c:pt idx="1727">
                  <c:v>3056.65</c:v>
                </c:pt>
                <c:pt idx="1728">
                  <c:v>3061.75</c:v>
                </c:pt>
                <c:pt idx="1729">
                  <c:v>3123.3</c:v>
                </c:pt>
                <c:pt idx="1730">
                  <c:v>3286.7</c:v>
                </c:pt>
                <c:pt idx="1731">
                  <c:v>3249.45</c:v>
                </c:pt>
                <c:pt idx="1732">
                  <c:v>3192.75</c:v>
                </c:pt>
                <c:pt idx="1733">
                  <c:v>3183.3</c:v>
                </c:pt>
                <c:pt idx="1734">
                  <c:v>3226.45</c:v>
                </c:pt>
                <c:pt idx="1735">
                  <c:v>3345.9</c:v>
                </c:pt>
                <c:pt idx="1736">
                  <c:v>3380.25</c:v>
                </c:pt>
                <c:pt idx="1737">
                  <c:v>3314.4</c:v>
                </c:pt>
                <c:pt idx="1738">
                  <c:v>3220.85</c:v>
                </c:pt>
                <c:pt idx="1739">
                  <c:v>3148.2</c:v>
                </c:pt>
                <c:pt idx="1740">
                  <c:v>2980.95</c:v>
                </c:pt>
                <c:pt idx="1741">
                  <c:v>2988</c:v>
                </c:pt>
                <c:pt idx="1742">
                  <c:v>3012.9</c:v>
                </c:pt>
                <c:pt idx="1743">
                  <c:v>3062.75</c:v>
                </c:pt>
                <c:pt idx="1744">
                  <c:v>3149.95</c:v>
                </c:pt>
                <c:pt idx="1745">
                  <c:v>3140.4</c:v>
                </c:pt>
                <c:pt idx="1746">
                  <c:v>3112.85</c:v>
                </c:pt>
                <c:pt idx="1747">
                  <c:v>3038</c:v>
                </c:pt>
                <c:pt idx="1748">
                  <c:v>3014.25</c:v>
                </c:pt>
                <c:pt idx="1749">
                  <c:v>3314.75</c:v>
                </c:pt>
                <c:pt idx="1750">
                  <c:v>3183</c:v>
                </c:pt>
                <c:pt idx="1751">
                  <c:v>3193.15</c:v>
                </c:pt>
                <c:pt idx="1752">
                  <c:v>3061.95</c:v>
                </c:pt>
                <c:pt idx="1753">
                  <c:v>3193.1</c:v>
                </c:pt>
                <c:pt idx="1754">
                  <c:v>3158.55</c:v>
                </c:pt>
                <c:pt idx="1755">
                  <c:v>3200.8</c:v>
                </c:pt>
                <c:pt idx="1756">
                  <c:v>3172.65</c:v>
                </c:pt>
                <c:pt idx="1757">
                  <c:v>3259.9</c:v>
                </c:pt>
                <c:pt idx="1758">
                  <c:v>3295.25</c:v>
                </c:pt>
                <c:pt idx="1759">
                  <c:v>3228.35</c:v>
                </c:pt>
                <c:pt idx="1760">
                  <c:v>3320</c:v>
                </c:pt>
                <c:pt idx="1761">
                  <c:v>3220.65</c:v>
                </c:pt>
                <c:pt idx="1762">
                  <c:v>3305.25</c:v>
                </c:pt>
                <c:pt idx="1763">
                  <c:v>3307.9</c:v>
                </c:pt>
                <c:pt idx="1764">
                  <c:v>3328.7</c:v>
                </c:pt>
                <c:pt idx="1765">
                  <c:v>3274.5</c:v>
                </c:pt>
                <c:pt idx="1766">
                  <c:v>3276.15</c:v>
                </c:pt>
                <c:pt idx="1767">
                  <c:v>3291</c:v>
                </c:pt>
                <c:pt idx="1768">
                  <c:v>3210.45</c:v>
                </c:pt>
                <c:pt idx="1769">
                  <c:v>3116.2</c:v>
                </c:pt>
                <c:pt idx="1770">
                  <c:v>3159.8</c:v>
                </c:pt>
                <c:pt idx="1771">
                  <c:v>3183.6</c:v>
                </c:pt>
                <c:pt idx="1772">
                  <c:v>3262.1</c:v>
                </c:pt>
                <c:pt idx="1773">
                  <c:v>3268.05</c:v>
                </c:pt>
                <c:pt idx="1774">
                  <c:v>3210.75</c:v>
                </c:pt>
                <c:pt idx="1775">
                  <c:v>3207.15</c:v>
                </c:pt>
                <c:pt idx="1776">
                  <c:v>3214.15</c:v>
                </c:pt>
                <c:pt idx="1777">
                  <c:v>3420.4</c:v>
                </c:pt>
                <c:pt idx="1778">
                  <c:v>3382.25</c:v>
                </c:pt>
                <c:pt idx="1779">
                  <c:v>3356.55</c:v>
                </c:pt>
                <c:pt idx="1780">
                  <c:v>3394.75</c:v>
                </c:pt>
                <c:pt idx="1781">
                  <c:v>3352.8</c:v>
                </c:pt>
                <c:pt idx="1782">
                  <c:v>3266.75</c:v>
                </c:pt>
                <c:pt idx="1783">
                  <c:v>3005.55</c:v>
                </c:pt>
                <c:pt idx="1784">
                  <c:v>3097.65</c:v>
                </c:pt>
                <c:pt idx="1785">
                  <c:v>3217.9</c:v>
                </c:pt>
                <c:pt idx="1786">
                  <c:v>3184.15</c:v>
                </c:pt>
                <c:pt idx="1787">
                  <c:v>3301.55</c:v>
                </c:pt>
                <c:pt idx="1788">
                  <c:v>3420.1</c:v>
                </c:pt>
                <c:pt idx="1789">
                  <c:v>3405.1</c:v>
                </c:pt>
                <c:pt idx="1790">
                  <c:v>3422.95</c:v>
                </c:pt>
                <c:pt idx="1791">
                  <c:v>3473.85</c:v>
                </c:pt>
                <c:pt idx="1792">
                  <c:v>3476.3</c:v>
                </c:pt>
                <c:pt idx="1793">
                  <c:v>3459.8</c:v>
                </c:pt>
                <c:pt idx="1794">
                  <c:v>3500.2</c:v>
                </c:pt>
                <c:pt idx="1795">
                  <c:v>3505.7</c:v>
                </c:pt>
                <c:pt idx="1796">
                  <c:v>3466.35</c:v>
                </c:pt>
                <c:pt idx="1797">
                  <c:v>3586.95</c:v>
                </c:pt>
                <c:pt idx="1798">
                  <c:v>3574.2</c:v>
                </c:pt>
                <c:pt idx="1799">
                  <c:v>3764</c:v>
                </c:pt>
                <c:pt idx="1800">
                  <c:v>3700.4</c:v>
                </c:pt>
                <c:pt idx="1801">
                  <c:v>3801.4</c:v>
                </c:pt>
                <c:pt idx="1802">
                  <c:v>3992.55</c:v>
                </c:pt>
                <c:pt idx="1803">
                  <c:v>4005.15</c:v>
                </c:pt>
                <c:pt idx="1804">
                  <c:v>3849.2</c:v>
                </c:pt>
                <c:pt idx="1805">
                  <c:v>3792.7</c:v>
                </c:pt>
                <c:pt idx="1806">
                  <c:v>3759.15</c:v>
                </c:pt>
                <c:pt idx="1807">
                  <c:v>3818.25</c:v>
                </c:pt>
                <c:pt idx="1808">
                  <c:v>4016.75</c:v>
                </c:pt>
                <c:pt idx="1809">
                  <c:v>3949.05</c:v>
                </c:pt>
                <c:pt idx="1810">
                  <c:v>3918.15</c:v>
                </c:pt>
                <c:pt idx="1811">
                  <c:v>3897.15</c:v>
                </c:pt>
                <c:pt idx="1812">
                  <c:v>3846.1</c:v>
                </c:pt>
                <c:pt idx="1813">
                  <c:v>3995.6</c:v>
                </c:pt>
                <c:pt idx="1814">
                  <c:v>3999</c:v>
                </c:pt>
                <c:pt idx="1815">
                  <c:v>3892.85</c:v>
                </c:pt>
                <c:pt idx="1816">
                  <c:v>3798.15</c:v>
                </c:pt>
                <c:pt idx="1817">
                  <c:v>3834.75</c:v>
                </c:pt>
                <c:pt idx="1818">
                  <c:v>3773.35</c:v>
                </c:pt>
                <c:pt idx="1819">
                  <c:v>3841.65</c:v>
                </c:pt>
                <c:pt idx="1820">
                  <c:v>3928.5</c:v>
                </c:pt>
                <c:pt idx="1821">
                  <c:v>3905.05</c:v>
                </c:pt>
                <c:pt idx="1822">
                  <c:v>4066.55</c:v>
                </c:pt>
                <c:pt idx="1823">
                  <c:v>4050.3</c:v>
                </c:pt>
                <c:pt idx="1824">
                  <c:v>4248.6499999999996</c:v>
                </c:pt>
                <c:pt idx="1825">
                  <c:v>4168.8</c:v>
                </c:pt>
                <c:pt idx="1826">
                  <c:v>4227.3999999999996</c:v>
                </c:pt>
                <c:pt idx="1827">
                  <c:v>4133.5</c:v>
                </c:pt>
                <c:pt idx="1828">
                  <c:v>4160.5</c:v>
                </c:pt>
                <c:pt idx="1829">
                  <c:v>4286.3</c:v>
                </c:pt>
                <c:pt idx="1830">
                  <c:v>4284.3500000000004</c:v>
                </c:pt>
                <c:pt idx="1831">
                  <c:v>4171.1499999999996</c:v>
                </c:pt>
                <c:pt idx="1832">
                  <c:v>4142.05</c:v>
                </c:pt>
                <c:pt idx="1833">
                  <c:v>4207.95</c:v>
                </c:pt>
                <c:pt idx="1834">
                  <c:v>4097.05</c:v>
                </c:pt>
                <c:pt idx="1835">
                  <c:v>4099.8</c:v>
                </c:pt>
                <c:pt idx="1836">
                  <c:v>4207.55</c:v>
                </c:pt>
                <c:pt idx="1837">
                  <c:v>4068.9</c:v>
                </c:pt>
                <c:pt idx="1838">
                  <c:v>4089.1</c:v>
                </c:pt>
                <c:pt idx="1839">
                  <c:v>4135.8999999999996</c:v>
                </c:pt>
                <c:pt idx="1840">
                  <c:v>4220.8999999999996</c:v>
                </c:pt>
                <c:pt idx="1841">
                  <c:v>4565.7</c:v>
                </c:pt>
                <c:pt idx="1842">
                  <c:v>4503.3</c:v>
                </c:pt>
                <c:pt idx="1843">
                  <c:v>4658.95</c:v>
                </c:pt>
                <c:pt idx="1844">
                  <c:v>4825.8999999999996</c:v>
                </c:pt>
                <c:pt idx="1845">
                  <c:v>4799.7</c:v>
                </c:pt>
                <c:pt idx="1846">
                  <c:v>4690.3</c:v>
                </c:pt>
                <c:pt idx="1847">
                  <c:v>4435.3500000000004</c:v>
                </c:pt>
                <c:pt idx="1848">
                  <c:v>4422.25</c:v>
                </c:pt>
                <c:pt idx="1849">
                  <c:v>4556.45</c:v>
                </c:pt>
                <c:pt idx="1850">
                  <c:v>4472.8500000000004</c:v>
                </c:pt>
                <c:pt idx="1851">
                  <c:v>4500</c:v>
                </c:pt>
                <c:pt idx="1852">
                  <c:v>4420.3999999999996</c:v>
                </c:pt>
                <c:pt idx="1853">
                  <c:v>4491.8999999999996</c:v>
                </c:pt>
                <c:pt idx="1854">
                  <c:v>4419.8999999999996</c:v>
                </c:pt>
                <c:pt idx="1855">
                  <c:v>4481.3500000000004</c:v>
                </c:pt>
                <c:pt idx="1856">
                  <c:v>4551.3999999999996</c:v>
                </c:pt>
                <c:pt idx="1857">
                  <c:v>4508.1000000000004</c:v>
                </c:pt>
                <c:pt idx="1858">
                  <c:v>4685.8</c:v>
                </c:pt>
                <c:pt idx="1859">
                  <c:v>4691.45</c:v>
                </c:pt>
                <c:pt idx="1860">
                  <c:v>4602.8999999999996</c:v>
                </c:pt>
                <c:pt idx="1861">
                  <c:v>4564.6000000000004</c:v>
                </c:pt>
                <c:pt idx="1862">
                  <c:v>4524.45</c:v>
                </c:pt>
                <c:pt idx="1863">
                  <c:v>4505.8500000000004</c:v>
                </c:pt>
                <c:pt idx="1864">
                  <c:v>4594.3500000000004</c:v>
                </c:pt>
                <c:pt idx="1865">
                  <c:v>4622.8500000000004</c:v>
                </c:pt>
                <c:pt idx="1866">
                  <c:v>4479.8999999999996</c:v>
                </c:pt>
                <c:pt idx="1867">
                  <c:v>4266</c:v>
                </c:pt>
                <c:pt idx="1868">
                  <c:v>4011.85</c:v>
                </c:pt>
                <c:pt idx="1869">
                  <c:v>4121.3</c:v>
                </c:pt>
                <c:pt idx="1870">
                  <c:v>4177.3500000000004</c:v>
                </c:pt>
                <c:pt idx="1871">
                  <c:v>4175.2</c:v>
                </c:pt>
                <c:pt idx="1872">
                  <c:v>4234.1499999999996</c:v>
                </c:pt>
                <c:pt idx="1873">
                  <c:v>4356.75</c:v>
                </c:pt>
                <c:pt idx="1874">
                  <c:v>4328.5</c:v>
                </c:pt>
                <c:pt idx="1875">
                  <c:v>4307.05</c:v>
                </c:pt>
                <c:pt idx="1876">
                  <c:v>4329.8500000000004</c:v>
                </c:pt>
                <c:pt idx="1877">
                  <c:v>4333.75</c:v>
                </c:pt>
                <c:pt idx="1878">
                  <c:v>4246.2</c:v>
                </c:pt>
                <c:pt idx="1879">
                  <c:v>4040.75</c:v>
                </c:pt>
                <c:pt idx="1880">
                  <c:v>3988.95</c:v>
                </c:pt>
                <c:pt idx="1881">
                  <c:v>4137.2</c:v>
                </c:pt>
                <c:pt idx="1882">
                  <c:v>4133.1000000000004</c:v>
                </c:pt>
                <c:pt idx="1883">
                  <c:v>4224.25</c:v>
                </c:pt>
                <c:pt idx="1884">
                  <c:v>4304.5</c:v>
                </c:pt>
                <c:pt idx="1885">
                  <c:v>4338.75</c:v>
                </c:pt>
                <c:pt idx="1886">
                  <c:v>4289.6000000000004</c:v>
                </c:pt>
                <c:pt idx="1887">
                  <c:v>4298.2</c:v>
                </c:pt>
                <c:pt idx="1888">
                  <c:v>4367.3500000000004</c:v>
                </c:pt>
                <c:pt idx="1889">
                  <c:v>4709</c:v>
                </c:pt>
                <c:pt idx="1890">
                  <c:v>4674.05</c:v>
                </c:pt>
                <c:pt idx="1891">
                  <c:v>4700.7</c:v>
                </c:pt>
                <c:pt idx="1892">
                  <c:v>4633.2</c:v>
                </c:pt>
                <c:pt idx="1893">
                  <c:v>4546.8500000000004</c:v>
                </c:pt>
                <c:pt idx="1894">
                  <c:v>4546.2</c:v>
                </c:pt>
                <c:pt idx="1895">
                  <c:v>4544.1499999999996</c:v>
                </c:pt>
                <c:pt idx="1896">
                  <c:v>4549.5</c:v>
                </c:pt>
                <c:pt idx="1897">
                  <c:v>4609.8</c:v>
                </c:pt>
                <c:pt idx="1898">
                  <c:v>4512.2</c:v>
                </c:pt>
                <c:pt idx="1899">
                  <c:v>4457.6499999999996</c:v>
                </c:pt>
                <c:pt idx="1900">
                  <c:v>4489.25</c:v>
                </c:pt>
                <c:pt idx="1901">
                  <c:v>4485.6000000000004</c:v>
                </c:pt>
                <c:pt idx="1902">
                  <c:v>4421.6499999999996</c:v>
                </c:pt>
                <c:pt idx="1903">
                  <c:v>4355.55</c:v>
                </c:pt>
                <c:pt idx="1904">
                  <c:v>4402.8</c:v>
                </c:pt>
                <c:pt idx="1905">
                  <c:v>4377.3500000000004</c:v>
                </c:pt>
                <c:pt idx="1906">
                  <c:v>4403.2</c:v>
                </c:pt>
                <c:pt idx="1907">
                  <c:v>4441.5</c:v>
                </c:pt>
                <c:pt idx="1908">
                  <c:v>4427.6000000000004</c:v>
                </c:pt>
                <c:pt idx="1909">
                  <c:v>4425.1000000000004</c:v>
                </c:pt>
                <c:pt idx="1910">
                  <c:v>4501.1499999999996</c:v>
                </c:pt>
                <c:pt idx="1911">
                  <c:v>4394.8</c:v>
                </c:pt>
                <c:pt idx="1912">
                  <c:v>4284.8500000000004</c:v>
                </c:pt>
                <c:pt idx="1913">
                  <c:v>4210.8500000000004</c:v>
                </c:pt>
                <c:pt idx="1914">
                  <c:v>4305.55</c:v>
                </c:pt>
                <c:pt idx="1915">
                  <c:v>4225.5</c:v>
                </c:pt>
                <c:pt idx="1916">
                  <c:v>4196.8</c:v>
                </c:pt>
                <c:pt idx="1917">
                  <c:v>4200.2</c:v>
                </c:pt>
                <c:pt idx="1918">
                  <c:v>4297.3</c:v>
                </c:pt>
                <c:pt idx="1919">
                  <c:v>4317.05</c:v>
                </c:pt>
                <c:pt idx="1920">
                  <c:v>4268.8999999999996</c:v>
                </c:pt>
                <c:pt idx="1921">
                  <c:v>4285.3999999999996</c:v>
                </c:pt>
                <c:pt idx="1922">
                  <c:v>4107.8999999999996</c:v>
                </c:pt>
                <c:pt idx="1923">
                  <c:v>4201.75</c:v>
                </c:pt>
                <c:pt idx="1924">
                  <c:v>4394.95</c:v>
                </c:pt>
                <c:pt idx="1925">
                  <c:v>4528.8</c:v>
                </c:pt>
                <c:pt idx="1926">
                  <c:v>4575.95</c:v>
                </c:pt>
                <c:pt idx="1927">
                  <c:v>4579.3500000000004</c:v>
                </c:pt>
                <c:pt idx="1928">
                  <c:v>4690.6499999999996</c:v>
                </c:pt>
                <c:pt idx="1929">
                  <c:v>4384.8</c:v>
                </c:pt>
                <c:pt idx="1930">
                  <c:v>4144.55</c:v>
                </c:pt>
                <c:pt idx="1931">
                  <c:v>4057.55</c:v>
                </c:pt>
                <c:pt idx="1932">
                  <c:v>4059.65</c:v>
                </c:pt>
                <c:pt idx="1933">
                  <c:v>4002.4</c:v>
                </c:pt>
                <c:pt idx="1934">
                  <c:v>4051.55</c:v>
                </c:pt>
                <c:pt idx="1935">
                  <c:v>3961.65</c:v>
                </c:pt>
                <c:pt idx="1936">
                  <c:v>3851.25</c:v>
                </c:pt>
                <c:pt idx="1937">
                  <c:v>3840.55</c:v>
                </c:pt>
                <c:pt idx="1938">
                  <c:v>3792.4</c:v>
                </c:pt>
                <c:pt idx="1939">
                  <c:v>3866.05</c:v>
                </c:pt>
                <c:pt idx="1940">
                  <c:v>4051.75</c:v>
                </c:pt>
                <c:pt idx="1941">
                  <c:v>4055.15</c:v>
                </c:pt>
                <c:pt idx="1942">
                  <c:v>4056.35</c:v>
                </c:pt>
                <c:pt idx="1943">
                  <c:v>3975.15</c:v>
                </c:pt>
                <c:pt idx="1944">
                  <c:v>3965.4</c:v>
                </c:pt>
                <c:pt idx="1945">
                  <c:v>4012.6</c:v>
                </c:pt>
                <c:pt idx="1946">
                  <c:v>3987.6</c:v>
                </c:pt>
                <c:pt idx="1947">
                  <c:v>3990.15</c:v>
                </c:pt>
                <c:pt idx="1948">
                  <c:v>3998.4</c:v>
                </c:pt>
                <c:pt idx="1949">
                  <c:v>3889.95</c:v>
                </c:pt>
                <c:pt idx="1950">
                  <c:v>3811.95</c:v>
                </c:pt>
                <c:pt idx="1951">
                  <c:v>3716.95</c:v>
                </c:pt>
                <c:pt idx="1952">
                  <c:v>3842.25</c:v>
                </c:pt>
                <c:pt idx="1953">
                  <c:v>3791.4</c:v>
                </c:pt>
                <c:pt idx="1954">
                  <c:v>3994.85</c:v>
                </c:pt>
                <c:pt idx="1955">
                  <c:v>4021</c:v>
                </c:pt>
                <c:pt idx="1956">
                  <c:v>4071.4</c:v>
                </c:pt>
                <c:pt idx="1957">
                  <c:v>4319.75</c:v>
                </c:pt>
                <c:pt idx="1958">
                  <c:v>4307.2</c:v>
                </c:pt>
                <c:pt idx="1959">
                  <c:v>4313.25</c:v>
                </c:pt>
                <c:pt idx="1960">
                  <c:v>4354.8999999999996</c:v>
                </c:pt>
                <c:pt idx="1961">
                  <c:v>4340.25</c:v>
                </c:pt>
                <c:pt idx="1962">
                  <c:v>4420.2</c:v>
                </c:pt>
                <c:pt idx="1963">
                  <c:v>4454</c:v>
                </c:pt>
                <c:pt idx="1964">
                  <c:v>4500.3500000000004</c:v>
                </c:pt>
                <c:pt idx="1965">
                  <c:v>4487.8</c:v>
                </c:pt>
                <c:pt idx="1966">
                  <c:v>4559.2</c:v>
                </c:pt>
                <c:pt idx="1967">
                  <c:v>4630.95</c:v>
                </c:pt>
                <c:pt idx="1968">
                  <c:v>4543.55</c:v>
                </c:pt>
                <c:pt idx="1969">
                  <c:v>4448.3500000000004</c:v>
                </c:pt>
                <c:pt idx="1970">
                  <c:v>4469.8</c:v>
                </c:pt>
                <c:pt idx="1971">
                  <c:v>4391.3</c:v>
                </c:pt>
                <c:pt idx="1972">
                  <c:v>4302.3</c:v>
                </c:pt>
                <c:pt idx="1973">
                  <c:v>4269</c:v>
                </c:pt>
                <c:pt idx="1974">
                  <c:v>4166.25</c:v>
                </c:pt>
                <c:pt idx="1975">
                  <c:v>4195.8500000000004</c:v>
                </c:pt>
                <c:pt idx="1976">
                  <c:v>4177.3</c:v>
                </c:pt>
                <c:pt idx="1977">
                  <c:v>4320.25</c:v>
                </c:pt>
                <c:pt idx="1978">
                  <c:v>4343.45</c:v>
                </c:pt>
                <c:pt idx="1979">
                  <c:v>4352.8999999999996</c:v>
                </c:pt>
                <c:pt idx="1980">
                  <c:v>4436.6499999999996</c:v>
                </c:pt>
                <c:pt idx="1981">
                  <c:v>4469.5</c:v>
                </c:pt>
                <c:pt idx="1982">
                  <c:v>4477.75</c:v>
                </c:pt>
                <c:pt idx="1983">
                  <c:v>4363.8500000000004</c:v>
                </c:pt>
                <c:pt idx="1984">
                  <c:v>4254.1499999999996</c:v>
                </c:pt>
                <c:pt idx="1985">
                  <c:v>4312.7</c:v>
                </c:pt>
                <c:pt idx="1986">
                  <c:v>4264.5</c:v>
                </c:pt>
                <c:pt idx="1987">
                  <c:v>4202.95</c:v>
                </c:pt>
                <c:pt idx="1988">
                  <c:v>4177.05</c:v>
                </c:pt>
                <c:pt idx="1989">
                  <c:v>3994.45</c:v>
                </c:pt>
                <c:pt idx="1990">
                  <c:v>4020.3</c:v>
                </c:pt>
                <c:pt idx="1991">
                  <c:v>4068.35</c:v>
                </c:pt>
                <c:pt idx="1992">
                  <c:v>4109.3500000000004</c:v>
                </c:pt>
                <c:pt idx="1993">
                  <c:v>4104.7</c:v>
                </c:pt>
                <c:pt idx="1994">
                  <c:v>4148.3500000000004</c:v>
                </c:pt>
                <c:pt idx="1995">
                  <c:v>4034.55</c:v>
                </c:pt>
                <c:pt idx="1996">
                  <c:v>4127.55</c:v>
                </c:pt>
                <c:pt idx="1997">
                  <c:v>4480.6000000000004</c:v>
                </c:pt>
                <c:pt idx="1998">
                  <c:v>4253.5</c:v>
                </c:pt>
                <c:pt idx="1999">
                  <c:v>3998.55</c:v>
                </c:pt>
                <c:pt idx="2000">
                  <c:v>3911.5</c:v>
                </c:pt>
                <c:pt idx="2001">
                  <c:v>4017.05</c:v>
                </c:pt>
                <c:pt idx="2002">
                  <c:v>3961.15</c:v>
                </c:pt>
                <c:pt idx="2003">
                  <c:v>4023.6</c:v>
                </c:pt>
                <c:pt idx="2004">
                  <c:v>3917.75</c:v>
                </c:pt>
                <c:pt idx="2005">
                  <c:v>3902.9</c:v>
                </c:pt>
                <c:pt idx="2006">
                  <c:v>3877</c:v>
                </c:pt>
                <c:pt idx="2007">
                  <c:v>3895.05</c:v>
                </c:pt>
                <c:pt idx="2008">
                  <c:v>3921.15</c:v>
                </c:pt>
                <c:pt idx="2009">
                  <c:v>3912.25</c:v>
                </c:pt>
                <c:pt idx="2010">
                  <c:v>3794.9</c:v>
                </c:pt>
                <c:pt idx="2011">
                  <c:v>3560.35</c:v>
                </c:pt>
                <c:pt idx="2012">
                  <c:v>3479.95</c:v>
                </c:pt>
                <c:pt idx="2013">
                  <c:v>3404</c:v>
                </c:pt>
                <c:pt idx="2014">
                  <c:v>3411.65</c:v>
                </c:pt>
                <c:pt idx="2015">
                  <c:v>3447.25</c:v>
                </c:pt>
                <c:pt idx="2016">
                  <c:v>3403.6</c:v>
                </c:pt>
                <c:pt idx="2017">
                  <c:v>3568.6</c:v>
                </c:pt>
                <c:pt idx="2018">
                  <c:v>3732.45</c:v>
                </c:pt>
                <c:pt idx="2019">
                  <c:v>3844.45</c:v>
                </c:pt>
                <c:pt idx="2020">
                  <c:v>3741.9</c:v>
                </c:pt>
                <c:pt idx="2021">
                  <c:v>3797.85</c:v>
                </c:pt>
                <c:pt idx="2022">
                  <c:v>2999.05</c:v>
                </c:pt>
                <c:pt idx="2023">
                  <c:v>3070.15</c:v>
                </c:pt>
                <c:pt idx="2024">
                  <c:v>3137.15</c:v>
                </c:pt>
                <c:pt idx="2025">
                  <c:v>3140.85</c:v>
                </c:pt>
                <c:pt idx="2026">
                  <c:v>3287.2</c:v>
                </c:pt>
                <c:pt idx="2027">
                  <c:v>3287.25</c:v>
                </c:pt>
                <c:pt idx="2028">
                  <c:v>3223.85</c:v>
                </c:pt>
                <c:pt idx="2029">
                  <c:v>3030.75</c:v>
                </c:pt>
                <c:pt idx="2030">
                  <c:v>3028.45</c:v>
                </c:pt>
                <c:pt idx="2031">
                  <c:v>3065.45</c:v>
                </c:pt>
                <c:pt idx="2032">
                  <c:v>3053.95</c:v>
                </c:pt>
                <c:pt idx="2033">
                  <c:v>3124.05</c:v>
                </c:pt>
                <c:pt idx="2034">
                  <c:v>3265.95</c:v>
                </c:pt>
                <c:pt idx="2035">
                  <c:v>3283.25</c:v>
                </c:pt>
                <c:pt idx="2036">
                  <c:v>2841.1</c:v>
                </c:pt>
                <c:pt idx="2037">
                  <c:v>2890.3</c:v>
                </c:pt>
                <c:pt idx="2038">
                  <c:v>2882.65</c:v>
                </c:pt>
                <c:pt idx="2039">
                  <c:v>2835.2</c:v>
                </c:pt>
                <c:pt idx="2040">
                  <c:v>2819.95</c:v>
                </c:pt>
                <c:pt idx="2041">
                  <c:v>2883.25</c:v>
                </c:pt>
                <c:pt idx="2042">
                  <c:v>2892.85</c:v>
                </c:pt>
                <c:pt idx="2043">
                  <c:v>2829.4</c:v>
                </c:pt>
                <c:pt idx="2044">
                  <c:v>2879.7</c:v>
                </c:pt>
                <c:pt idx="2045">
                  <c:v>2824.4</c:v>
                </c:pt>
                <c:pt idx="2046">
                  <c:v>2645.1</c:v>
                </c:pt>
                <c:pt idx="2047">
                  <c:v>2509.75</c:v>
                </c:pt>
                <c:pt idx="2048">
                  <c:v>2589.85</c:v>
                </c:pt>
                <c:pt idx="2049">
                  <c:v>2599.6999999999998</c:v>
                </c:pt>
                <c:pt idx="2050">
                  <c:v>2607.35</c:v>
                </c:pt>
                <c:pt idx="2051">
                  <c:v>2736.4</c:v>
                </c:pt>
                <c:pt idx="2052">
                  <c:v>2754.9</c:v>
                </c:pt>
                <c:pt idx="2053">
                  <c:v>2826</c:v>
                </c:pt>
                <c:pt idx="2054">
                  <c:v>2896.1</c:v>
                </c:pt>
                <c:pt idx="2055">
                  <c:v>2955.6</c:v>
                </c:pt>
                <c:pt idx="2056">
                  <c:v>3019.1</c:v>
                </c:pt>
                <c:pt idx="2057">
                  <c:v>2980.5</c:v>
                </c:pt>
                <c:pt idx="2058">
                  <c:v>2967.1</c:v>
                </c:pt>
                <c:pt idx="2059">
                  <c:v>2999.9</c:v>
                </c:pt>
                <c:pt idx="2060">
                  <c:v>3037.9</c:v>
                </c:pt>
                <c:pt idx="2061">
                  <c:v>3063.6</c:v>
                </c:pt>
                <c:pt idx="2062">
                  <c:v>3025.4</c:v>
                </c:pt>
                <c:pt idx="2063">
                  <c:v>3210.1</c:v>
                </c:pt>
                <c:pt idx="2064">
                  <c:v>3193.9</c:v>
                </c:pt>
                <c:pt idx="2065">
                  <c:v>3295.3</c:v>
                </c:pt>
                <c:pt idx="2066">
                  <c:v>3262.1</c:v>
                </c:pt>
                <c:pt idx="2067">
                  <c:v>3232.5</c:v>
                </c:pt>
                <c:pt idx="2068">
                  <c:v>3386</c:v>
                </c:pt>
                <c:pt idx="2069">
                  <c:v>3425.3</c:v>
                </c:pt>
                <c:pt idx="2070">
                  <c:v>3398.4</c:v>
                </c:pt>
                <c:pt idx="2071">
                  <c:v>3499</c:v>
                </c:pt>
                <c:pt idx="2072">
                  <c:v>3463.2</c:v>
                </c:pt>
                <c:pt idx="2073">
                  <c:v>3461.7</c:v>
                </c:pt>
                <c:pt idx="2074">
                  <c:v>3461.2</c:v>
                </c:pt>
                <c:pt idx="2075">
                  <c:v>3431.4</c:v>
                </c:pt>
                <c:pt idx="2076">
                  <c:v>3458.2</c:v>
                </c:pt>
                <c:pt idx="2077">
                  <c:v>3440.5</c:v>
                </c:pt>
                <c:pt idx="2078">
                  <c:v>3496.4</c:v>
                </c:pt>
                <c:pt idx="2079">
                  <c:v>3533.6</c:v>
                </c:pt>
                <c:pt idx="2080">
                  <c:v>3638.1</c:v>
                </c:pt>
                <c:pt idx="2081">
                  <c:v>3665.3</c:v>
                </c:pt>
                <c:pt idx="2082">
                  <c:v>3610.2</c:v>
                </c:pt>
                <c:pt idx="2083">
                  <c:v>3596</c:v>
                </c:pt>
                <c:pt idx="2084">
                  <c:v>3535.5</c:v>
                </c:pt>
                <c:pt idx="2085">
                  <c:v>3628.6</c:v>
                </c:pt>
                <c:pt idx="2086">
                  <c:v>3641.4</c:v>
                </c:pt>
                <c:pt idx="2087">
                  <c:v>3747.8</c:v>
                </c:pt>
                <c:pt idx="2088">
                  <c:v>3812.8</c:v>
                </c:pt>
                <c:pt idx="2089">
                  <c:v>3794.2</c:v>
                </c:pt>
                <c:pt idx="2090">
                  <c:v>3793.5</c:v>
                </c:pt>
                <c:pt idx="2091">
                  <c:v>3676.8</c:v>
                </c:pt>
                <c:pt idx="2092">
                  <c:v>3670.7</c:v>
                </c:pt>
                <c:pt idx="2093">
                  <c:v>3685.2</c:v>
                </c:pt>
                <c:pt idx="2094">
                  <c:v>3612.7</c:v>
                </c:pt>
                <c:pt idx="2095">
                  <c:v>3590.7</c:v>
                </c:pt>
                <c:pt idx="2096">
                  <c:v>3600.8</c:v>
                </c:pt>
                <c:pt idx="2097">
                  <c:v>3574.5</c:v>
                </c:pt>
                <c:pt idx="2098">
                  <c:v>3758.9</c:v>
                </c:pt>
                <c:pt idx="2099">
                  <c:v>3839.6</c:v>
                </c:pt>
                <c:pt idx="2100">
                  <c:v>3806</c:v>
                </c:pt>
                <c:pt idx="2101">
                  <c:v>3774.5</c:v>
                </c:pt>
                <c:pt idx="2102">
                  <c:v>3780</c:v>
                </c:pt>
                <c:pt idx="2103">
                  <c:v>3792.6</c:v>
                </c:pt>
                <c:pt idx="2104">
                  <c:v>3810.8</c:v>
                </c:pt>
                <c:pt idx="2105">
                  <c:v>3764</c:v>
                </c:pt>
                <c:pt idx="2106">
                  <c:v>3840.7</c:v>
                </c:pt>
                <c:pt idx="2107">
                  <c:v>3781.8</c:v>
                </c:pt>
                <c:pt idx="2108">
                  <c:v>3806.6</c:v>
                </c:pt>
                <c:pt idx="2109">
                  <c:v>3771.1</c:v>
                </c:pt>
                <c:pt idx="2110">
                  <c:v>3694</c:v>
                </c:pt>
                <c:pt idx="2111">
                  <c:v>3696.6</c:v>
                </c:pt>
                <c:pt idx="2112">
                  <c:v>3612.3</c:v>
                </c:pt>
                <c:pt idx="2113">
                  <c:v>3732.6</c:v>
                </c:pt>
                <c:pt idx="2114">
                  <c:v>3892.4</c:v>
                </c:pt>
                <c:pt idx="2115">
                  <c:v>3891.1</c:v>
                </c:pt>
                <c:pt idx="2116">
                  <c:v>3933.3</c:v>
                </c:pt>
                <c:pt idx="2117">
                  <c:v>3928.8</c:v>
                </c:pt>
                <c:pt idx="2118">
                  <c:v>3972.4</c:v>
                </c:pt>
                <c:pt idx="2119">
                  <c:v>3990.3</c:v>
                </c:pt>
                <c:pt idx="2120">
                  <c:v>3970.3</c:v>
                </c:pt>
                <c:pt idx="2121">
                  <c:v>3905.8</c:v>
                </c:pt>
                <c:pt idx="2122">
                  <c:v>3881.8</c:v>
                </c:pt>
                <c:pt idx="2123">
                  <c:v>3908.7</c:v>
                </c:pt>
                <c:pt idx="2124">
                  <c:v>3922</c:v>
                </c:pt>
                <c:pt idx="2125">
                  <c:v>3901.4</c:v>
                </c:pt>
                <c:pt idx="2126">
                  <c:v>3844.2</c:v>
                </c:pt>
                <c:pt idx="2127">
                  <c:v>3816.3</c:v>
                </c:pt>
                <c:pt idx="2128">
                  <c:v>3883.3</c:v>
                </c:pt>
                <c:pt idx="2129">
                  <c:v>3816.7</c:v>
                </c:pt>
                <c:pt idx="2130">
                  <c:v>3810</c:v>
                </c:pt>
                <c:pt idx="2131">
                  <c:v>3842.4</c:v>
                </c:pt>
                <c:pt idx="2132">
                  <c:v>3840.9</c:v>
                </c:pt>
                <c:pt idx="2133">
                  <c:v>3810.4</c:v>
                </c:pt>
                <c:pt idx="2134">
                  <c:v>3764.7</c:v>
                </c:pt>
                <c:pt idx="2135">
                  <c:v>3803.8</c:v>
                </c:pt>
                <c:pt idx="2136">
                  <c:v>3814.1</c:v>
                </c:pt>
                <c:pt idx="2137">
                  <c:v>3901.4</c:v>
                </c:pt>
                <c:pt idx="2138">
                  <c:v>3946.6</c:v>
                </c:pt>
                <c:pt idx="2139">
                  <c:v>3986.4</c:v>
                </c:pt>
                <c:pt idx="2140">
                  <c:v>3953.3</c:v>
                </c:pt>
                <c:pt idx="2141">
                  <c:v>3954.8</c:v>
                </c:pt>
                <c:pt idx="2142">
                  <c:v>3942.7</c:v>
                </c:pt>
                <c:pt idx="2143">
                  <c:v>3874.8</c:v>
                </c:pt>
                <c:pt idx="2144">
                  <c:v>3863.5</c:v>
                </c:pt>
                <c:pt idx="2145">
                  <c:v>3810.6</c:v>
                </c:pt>
                <c:pt idx="2146">
                  <c:v>3920.3</c:v>
                </c:pt>
                <c:pt idx="2147">
                  <c:v>3963.3</c:v>
                </c:pt>
                <c:pt idx="2148">
                  <c:v>4021.4</c:v>
                </c:pt>
                <c:pt idx="2149">
                  <c:v>4125.8</c:v>
                </c:pt>
                <c:pt idx="2150">
                  <c:v>4037.7</c:v>
                </c:pt>
                <c:pt idx="2151">
                  <c:v>4055.7</c:v>
                </c:pt>
                <c:pt idx="2152">
                  <c:v>4027.2</c:v>
                </c:pt>
                <c:pt idx="2153">
                  <c:v>4081.9</c:v>
                </c:pt>
                <c:pt idx="2154">
                  <c:v>4084</c:v>
                </c:pt>
                <c:pt idx="2155">
                  <c:v>4125.8999999999996</c:v>
                </c:pt>
                <c:pt idx="2156">
                  <c:v>4095.9</c:v>
                </c:pt>
                <c:pt idx="2157">
                  <c:v>4179.7</c:v>
                </c:pt>
                <c:pt idx="2158">
                  <c:v>4142.2</c:v>
                </c:pt>
                <c:pt idx="2159">
                  <c:v>4149.3999999999996</c:v>
                </c:pt>
                <c:pt idx="2160">
                  <c:v>4200</c:v>
                </c:pt>
                <c:pt idx="2161">
                  <c:v>4131.3999999999996</c:v>
                </c:pt>
                <c:pt idx="2162">
                  <c:v>4190.3</c:v>
                </c:pt>
                <c:pt idx="2163">
                  <c:v>4079.3</c:v>
                </c:pt>
                <c:pt idx="2164">
                  <c:v>4157.8999999999996</c:v>
                </c:pt>
                <c:pt idx="2165">
                  <c:v>4049.3</c:v>
                </c:pt>
                <c:pt idx="2166">
                  <c:v>4054.2</c:v>
                </c:pt>
                <c:pt idx="2167">
                  <c:v>4062.3</c:v>
                </c:pt>
                <c:pt idx="2168">
                  <c:v>4034</c:v>
                </c:pt>
                <c:pt idx="2169">
                  <c:v>4037.2</c:v>
                </c:pt>
                <c:pt idx="2170">
                  <c:v>4131.7</c:v>
                </c:pt>
                <c:pt idx="2171">
                  <c:v>4201.5</c:v>
                </c:pt>
                <c:pt idx="2172">
                  <c:v>4254.8999999999996</c:v>
                </c:pt>
                <c:pt idx="2173">
                  <c:v>4250.8</c:v>
                </c:pt>
                <c:pt idx="2174">
                  <c:v>4278.2</c:v>
                </c:pt>
                <c:pt idx="2175">
                  <c:v>4311.6000000000004</c:v>
                </c:pt>
                <c:pt idx="2176">
                  <c:v>4361.8</c:v>
                </c:pt>
                <c:pt idx="2177">
                  <c:v>4420.6000000000004</c:v>
                </c:pt>
                <c:pt idx="2178">
                  <c:v>4172.6000000000004</c:v>
                </c:pt>
                <c:pt idx="2179">
                  <c:v>4131.1000000000004</c:v>
                </c:pt>
                <c:pt idx="2180">
                  <c:v>4145.5</c:v>
                </c:pt>
                <c:pt idx="2181">
                  <c:v>4143.8</c:v>
                </c:pt>
                <c:pt idx="2182">
                  <c:v>4081.2</c:v>
                </c:pt>
                <c:pt idx="2183">
                  <c:v>4125.7</c:v>
                </c:pt>
                <c:pt idx="2184">
                  <c:v>4084.8</c:v>
                </c:pt>
                <c:pt idx="2185">
                  <c:v>4063.8</c:v>
                </c:pt>
                <c:pt idx="2186">
                  <c:v>4088.2</c:v>
                </c:pt>
                <c:pt idx="2187">
                  <c:v>4109</c:v>
                </c:pt>
                <c:pt idx="2188">
                  <c:v>4032</c:v>
                </c:pt>
                <c:pt idx="2189">
                  <c:v>3984.1</c:v>
                </c:pt>
                <c:pt idx="2190">
                  <c:v>3990.1</c:v>
                </c:pt>
                <c:pt idx="2191">
                  <c:v>3927.6</c:v>
                </c:pt>
                <c:pt idx="2192">
                  <c:v>3936.8</c:v>
                </c:pt>
                <c:pt idx="2193">
                  <c:v>4032.4</c:v>
                </c:pt>
                <c:pt idx="2194">
                  <c:v>4062.7</c:v>
                </c:pt>
                <c:pt idx="2195">
                  <c:v>4073.2</c:v>
                </c:pt>
                <c:pt idx="2196">
                  <c:v>4113.6000000000004</c:v>
                </c:pt>
                <c:pt idx="2197">
                  <c:v>4112.8</c:v>
                </c:pt>
                <c:pt idx="2198">
                  <c:v>4150.8999999999996</c:v>
                </c:pt>
                <c:pt idx="2199">
                  <c:v>4125.8999999999996</c:v>
                </c:pt>
                <c:pt idx="2200">
                  <c:v>4119.1000000000004</c:v>
                </c:pt>
                <c:pt idx="2201">
                  <c:v>4167.3</c:v>
                </c:pt>
                <c:pt idx="2202">
                  <c:v>4080.4</c:v>
                </c:pt>
                <c:pt idx="2203">
                  <c:v>4107.8</c:v>
                </c:pt>
                <c:pt idx="2204">
                  <c:v>4071.5</c:v>
                </c:pt>
                <c:pt idx="2205">
                  <c:v>4133.1000000000004</c:v>
                </c:pt>
                <c:pt idx="2206">
                  <c:v>4135.7</c:v>
                </c:pt>
                <c:pt idx="2207">
                  <c:v>4145.6000000000004</c:v>
                </c:pt>
                <c:pt idx="2208">
                  <c:v>4107</c:v>
                </c:pt>
                <c:pt idx="2209">
                  <c:v>4184.3</c:v>
                </c:pt>
                <c:pt idx="2210">
                  <c:v>4161.6000000000004</c:v>
                </c:pt>
                <c:pt idx="2211">
                  <c:v>4185.1000000000004</c:v>
                </c:pt>
                <c:pt idx="2212">
                  <c:v>4163.5</c:v>
                </c:pt>
                <c:pt idx="2213">
                  <c:v>4095.2</c:v>
                </c:pt>
                <c:pt idx="2214">
                  <c:v>4073</c:v>
                </c:pt>
                <c:pt idx="2215">
                  <c:v>3947.9</c:v>
                </c:pt>
                <c:pt idx="2216">
                  <c:v>4057.3</c:v>
                </c:pt>
                <c:pt idx="2217">
                  <c:v>4067.1</c:v>
                </c:pt>
                <c:pt idx="2218">
                  <c:v>4167.8999999999996</c:v>
                </c:pt>
                <c:pt idx="2219">
                  <c:v>4156.3</c:v>
                </c:pt>
                <c:pt idx="2220">
                  <c:v>4106.6000000000004</c:v>
                </c:pt>
                <c:pt idx="2221">
                  <c:v>4086.8</c:v>
                </c:pt>
                <c:pt idx="2222">
                  <c:v>4284.3999999999996</c:v>
                </c:pt>
                <c:pt idx="2223">
                  <c:v>4441.6000000000004</c:v>
                </c:pt>
                <c:pt idx="2224">
                  <c:v>4409.5</c:v>
                </c:pt>
                <c:pt idx="2225">
                  <c:v>4408.8</c:v>
                </c:pt>
                <c:pt idx="2226">
                  <c:v>4367.3999999999996</c:v>
                </c:pt>
                <c:pt idx="2227">
                  <c:v>4393.1000000000004</c:v>
                </c:pt>
                <c:pt idx="2228">
                  <c:v>4352.5</c:v>
                </c:pt>
                <c:pt idx="2229">
                  <c:v>4460.2</c:v>
                </c:pt>
                <c:pt idx="2230">
                  <c:v>4514.5</c:v>
                </c:pt>
                <c:pt idx="2231">
                  <c:v>4529.6000000000004</c:v>
                </c:pt>
                <c:pt idx="2232">
                  <c:v>4528.8999999999996</c:v>
                </c:pt>
                <c:pt idx="2233">
                  <c:v>4526.2</c:v>
                </c:pt>
                <c:pt idx="2234">
                  <c:v>4544.8999999999996</c:v>
                </c:pt>
              </c:numCache>
            </c:numRef>
          </c:val>
          <c:smooth val="0"/>
          <c:extLst xmlns:c16r2="http://schemas.microsoft.com/office/drawing/2015/06/chart">
            <c:ext xmlns:c16="http://schemas.microsoft.com/office/drawing/2014/chart" uri="{C3380CC4-5D6E-409C-BE32-E72D297353CC}">
              <c16:uniqueId val="{00000000-07E8-42A3-82AE-6D32BD7AC5DF}"/>
            </c:ext>
          </c:extLst>
        </c:ser>
        <c:dLbls>
          <c:showLegendKey val="0"/>
          <c:showVal val="0"/>
          <c:showCatName val="0"/>
          <c:showSerName val="0"/>
          <c:showPercent val="0"/>
          <c:showBubbleSize val="0"/>
        </c:dLbls>
        <c:smooth val="0"/>
        <c:axId val="2019965440"/>
        <c:axId val="2019961632"/>
      </c:lineChart>
      <c:dateAx>
        <c:axId val="2019965440"/>
        <c:scaling>
          <c:orientation val="minMax"/>
        </c:scaling>
        <c:delete val="0"/>
        <c:axPos val="b"/>
        <c:numFmt formatCode="yy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2019961632"/>
        <c:crosses val="autoZero"/>
        <c:auto val="1"/>
        <c:lblOffset val="100"/>
        <c:baseTimeUnit val="days"/>
        <c:majorUnit val="1"/>
        <c:majorTimeUnit val="years"/>
      </c:dateAx>
      <c:valAx>
        <c:axId val="2019961632"/>
        <c:scaling>
          <c:orientation val="minMax"/>
          <c:max val="5000"/>
        </c:scaling>
        <c:delete val="0"/>
        <c:axPos val="l"/>
        <c:majorGridlines>
          <c:spPr>
            <a:ln w="9525" cap="flat" cmpd="sng" algn="ctr">
              <a:solidFill>
                <a:schemeClr val="tx1">
                  <a:alpha val="10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2019965440"/>
        <c:crosses val="autoZero"/>
        <c:crossBetween val="between"/>
        <c:majorUnit val="1000"/>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126FF4-6283-4F22-9100-7F70C07FEFFB}" type="doc">
      <dgm:prSet loTypeId="urn:microsoft.com/office/officeart/2005/8/layout/matrix1" loCatId="matrix" qsTypeId="urn:microsoft.com/office/officeart/2005/8/quickstyle/simple1#1" qsCatId="simple" csTypeId="urn:microsoft.com/office/officeart/2005/8/colors/accent1_2#1" csCatId="accent1" phldr="1"/>
      <dgm:spPr/>
      <dgm:t>
        <a:bodyPr/>
        <a:lstStyle/>
        <a:p>
          <a:endParaRPr lang="en-US"/>
        </a:p>
      </dgm:t>
    </dgm:pt>
    <dgm:pt modelId="{7BEDB702-FBAF-4E34-B54B-7B89DE9F0F78}">
      <dgm:prSet phldrT="[Text]"/>
      <dgm:sp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dgm:spPr>
      <dgm:t>
        <a:bodyPr/>
        <a:lstStyle/>
        <a:p>
          <a:r>
            <a:rPr lang="en-US" dirty="0"/>
            <a:t>4P</a:t>
          </a:r>
        </a:p>
      </dgm:t>
    </dgm:pt>
    <dgm:pt modelId="{51A57902-C58F-4FC0-8BB5-943AF614EFFE}" type="parTrans" cxnId="{909CF4C9-0636-4A09-8195-13434BC4FA55}">
      <dgm:prSet/>
      <dgm:spPr/>
      <dgm:t>
        <a:bodyPr/>
        <a:lstStyle/>
        <a:p>
          <a:endParaRPr lang="en-US"/>
        </a:p>
      </dgm:t>
    </dgm:pt>
    <dgm:pt modelId="{74671DFC-C144-4307-BF0F-D70585BDD4BC}" type="sibTrans" cxnId="{909CF4C9-0636-4A09-8195-13434BC4FA55}">
      <dgm:prSet/>
      <dgm:spPr/>
      <dgm:t>
        <a:bodyPr/>
        <a:lstStyle/>
        <a:p>
          <a:endParaRPr lang="en-US"/>
        </a:p>
      </dgm:t>
    </dgm:pt>
    <dgm:pt modelId="{7189F24B-ACC1-4E05-92C1-37C15AFBF212}">
      <dgm:prSet phldrT="[Text]" custT="1"/>
      <dgm:spPr>
        <a:solidFill>
          <a:srgbClr val="7C5A1E"/>
        </a:solidFill>
      </dgm:spPr>
      <dgm:t>
        <a:bodyPr/>
        <a:lstStyle/>
        <a:p>
          <a:pPr algn="ctr">
            <a:buNone/>
          </a:pPr>
          <a:endParaRPr lang="en-US" sz="2400" b="1" dirty="0">
            <a:solidFill>
              <a:srgbClr val="FFFF00"/>
            </a:solidFill>
          </a:endParaRPr>
        </a:p>
        <a:p>
          <a:pPr algn="ctr">
            <a:buNone/>
          </a:pPr>
          <a:r>
            <a:rPr lang="en-US" sz="2400" b="1" dirty="0">
              <a:solidFill>
                <a:srgbClr val="FFFF00"/>
              </a:solidFill>
            </a:rPr>
            <a:t>Past Analysis</a:t>
          </a:r>
        </a:p>
        <a:p>
          <a:pPr algn="ctr">
            <a:buFont typeface="Arial" panose="020B0604020202020204" pitchFamily="34" charset="0"/>
            <a:buNone/>
          </a:pPr>
          <a:r>
            <a:rPr lang="en-US" sz="1300" dirty="0"/>
            <a:t>Business Moat /Market Share </a:t>
          </a:r>
        </a:p>
        <a:p>
          <a:pPr algn="ctr">
            <a:buFont typeface="Arial" panose="020B0604020202020204" pitchFamily="34" charset="0"/>
            <a:buNone/>
          </a:pPr>
          <a:r>
            <a:rPr lang="en-US" sz="1300" dirty="0"/>
            <a:t>Operating efficiency</a:t>
          </a:r>
        </a:p>
        <a:p>
          <a:pPr algn="ctr">
            <a:buFont typeface="Arial" panose="020B0604020202020204" pitchFamily="34" charset="0"/>
            <a:buNone/>
          </a:pPr>
          <a:r>
            <a:rPr lang="en-US" sz="1300" dirty="0"/>
            <a:t>Working Capital Management</a:t>
          </a:r>
        </a:p>
        <a:p>
          <a:pPr algn="ctr">
            <a:buFont typeface="Arial" panose="020B0604020202020204" pitchFamily="34" charset="0"/>
            <a:buNone/>
          </a:pPr>
          <a:r>
            <a:rPr lang="en-US" sz="1300" dirty="0"/>
            <a:t>Balance sheet growth</a:t>
          </a:r>
        </a:p>
        <a:p>
          <a:pPr algn="ctr">
            <a:buFont typeface="Arial" panose="020B0604020202020204" pitchFamily="34" charset="0"/>
            <a:buNone/>
          </a:pPr>
          <a:r>
            <a:rPr lang="en-US" sz="1300" dirty="0"/>
            <a:t>ROE And ROCE growth </a:t>
          </a:r>
          <a:r>
            <a:rPr lang="en-US" sz="1300" dirty="0" err="1"/>
            <a:t>etc</a:t>
          </a:r>
          <a:endParaRPr lang="en-US" sz="1300" dirty="0"/>
        </a:p>
        <a:p>
          <a:pPr algn="ctr">
            <a:buNone/>
          </a:pPr>
          <a:endParaRPr lang="en-US" sz="1300" dirty="0"/>
        </a:p>
      </dgm:t>
    </dgm:pt>
    <dgm:pt modelId="{845C99AC-7B5D-4123-B999-F14B28EC83E0}" type="parTrans" cxnId="{AF4E9CDB-A0B9-4CDE-AFD1-21120947E20A}">
      <dgm:prSet/>
      <dgm:spPr/>
      <dgm:t>
        <a:bodyPr/>
        <a:lstStyle/>
        <a:p>
          <a:endParaRPr lang="en-US"/>
        </a:p>
      </dgm:t>
    </dgm:pt>
    <dgm:pt modelId="{39758961-3FF9-4452-A295-EBDB343A755C}" type="sibTrans" cxnId="{AF4E9CDB-A0B9-4CDE-AFD1-21120947E20A}">
      <dgm:prSet/>
      <dgm:spPr/>
      <dgm:t>
        <a:bodyPr/>
        <a:lstStyle/>
        <a:p>
          <a:endParaRPr lang="en-US"/>
        </a:p>
      </dgm:t>
    </dgm:pt>
    <dgm:pt modelId="{E6FD40D3-43B1-4A83-A376-917A6E8A3E47}">
      <dgm:prSet phldrT="[Text]" custT="1"/>
      <dgm:spPr>
        <a:solidFill>
          <a:srgbClr val="BD9B60"/>
        </a:solidFill>
      </dgm:spPr>
      <dgm:t>
        <a:bodyPr/>
        <a:lstStyle/>
        <a:p>
          <a:endParaRPr lang="en-US" sz="2400" b="1" dirty="0">
            <a:solidFill>
              <a:srgbClr val="FFFF00"/>
            </a:solidFill>
          </a:endParaRPr>
        </a:p>
        <a:p>
          <a:r>
            <a:rPr lang="en-US" sz="2400" b="1" dirty="0">
              <a:solidFill>
                <a:schemeClr val="tx1"/>
              </a:solidFill>
            </a:rPr>
            <a:t>Present Analysis</a:t>
          </a:r>
        </a:p>
        <a:p>
          <a:r>
            <a:rPr lang="en-US" sz="1300" dirty="0">
              <a:solidFill>
                <a:schemeClr val="tx1"/>
              </a:solidFill>
            </a:rPr>
            <a:t>Current vs Historical </a:t>
          </a:r>
        </a:p>
        <a:p>
          <a:r>
            <a:rPr lang="en-US" sz="1300" dirty="0">
              <a:solidFill>
                <a:schemeClr val="tx1"/>
              </a:solidFill>
            </a:rPr>
            <a:t>Valuation, Margins, leverage, Asset Turnover</a:t>
          </a:r>
        </a:p>
        <a:p>
          <a:r>
            <a:rPr lang="en-US" sz="1300" dirty="0">
              <a:solidFill>
                <a:schemeClr val="tx1"/>
              </a:solidFill>
            </a:rPr>
            <a:t>Capacity  and </a:t>
          </a:r>
          <a:r>
            <a:rPr lang="en-US" sz="1300" dirty="0" err="1">
              <a:solidFill>
                <a:schemeClr val="tx1"/>
              </a:solidFill>
            </a:rPr>
            <a:t>utilisation</a:t>
          </a:r>
          <a:endParaRPr lang="en-US" sz="1300" dirty="0">
            <a:solidFill>
              <a:schemeClr val="tx1"/>
            </a:solidFill>
          </a:endParaRPr>
        </a:p>
        <a:p>
          <a:r>
            <a:rPr lang="en-US" sz="1300" dirty="0">
              <a:solidFill>
                <a:schemeClr val="tx1"/>
              </a:solidFill>
            </a:rPr>
            <a:t>Capex and Cashflow</a:t>
          </a:r>
        </a:p>
        <a:p>
          <a:endParaRPr lang="en-US" sz="1300" dirty="0"/>
        </a:p>
      </dgm:t>
    </dgm:pt>
    <dgm:pt modelId="{39C6D06B-FF45-4FEF-A1BD-6DBCF933602E}" type="parTrans" cxnId="{039C15AB-041D-4686-A9E2-B6104B0F47B7}">
      <dgm:prSet/>
      <dgm:spPr/>
      <dgm:t>
        <a:bodyPr/>
        <a:lstStyle/>
        <a:p>
          <a:endParaRPr lang="en-US"/>
        </a:p>
      </dgm:t>
    </dgm:pt>
    <dgm:pt modelId="{9CF59094-472A-4761-96A4-66AC51CFEEA6}" type="sibTrans" cxnId="{039C15AB-041D-4686-A9E2-B6104B0F47B7}">
      <dgm:prSet/>
      <dgm:spPr/>
      <dgm:t>
        <a:bodyPr/>
        <a:lstStyle/>
        <a:p>
          <a:endParaRPr lang="en-US"/>
        </a:p>
      </dgm:t>
    </dgm:pt>
    <dgm:pt modelId="{7D88F4AD-0F5C-48D3-B618-4D1F2CB10719}">
      <dgm:prSet phldrT="[Text]" custT="1"/>
      <dgm:spPr>
        <a:solidFill>
          <a:srgbClr val="576433"/>
        </a:solidFill>
      </dgm:spPr>
      <dgm:t>
        <a:bodyPr/>
        <a:lstStyle/>
        <a:p>
          <a:r>
            <a:rPr lang="en-US" sz="2800" dirty="0">
              <a:solidFill>
                <a:srgbClr val="FFFF00"/>
              </a:solidFill>
            </a:rPr>
            <a:t>Pedigree</a:t>
          </a:r>
        </a:p>
        <a:p>
          <a:r>
            <a:rPr lang="en-US" sz="1300" dirty="0"/>
            <a:t>Management  Experience and Qualification</a:t>
          </a:r>
        </a:p>
        <a:p>
          <a:r>
            <a:rPr lang="en-US" sz="1300" dirty="0"/>
            <a:t>Corporate Governance Practices</a:t>
          </a:r>
        </a:p>
        <a:p>
          <a:r>
            <a:rPr lang="en-US" sz="1300" dirty="0"/>
            <a:t>Shareholding patterns</a:t>
          </a:r>
        </a:p>
        <a:p>
          <a:endParaRPr lang="en-US" sz="1300" dirty="0"/>
        </a:p>
        <a:p>
          <a:endParaRPr lang="en-US" sz="1300" dirty="0"/>
        </a:p>
      </dgm:t>
    </dgm:pt>
    <dgm:pt modelId="{AE4BDBB1-E3C6-4166-9053-A8708BFBC8EF}" type="parTrans" cxnId="{AB494662-3558-411F-A082-EE81F58679B1}">
      <dgm:prSet/>
      <dgm:spPr/>
      <dgm:t>
        <a:bodyPr/>
        <a:lstStyle/>
        <a:p>
          <a:endParaRPr lang="en-US"/>
        </a:p>
      </dgm:t>
    </dgm:pt>
    <dgm:pt modelId="{BFBAC40F-D654-48CA-A937-18ECF18A243B}" type="sibTrans" cxnId="{AB494662-3558-411F-A082-EE81F58679B1}">
      <dgm:prSet/>
      <dgm:spPr/>
      <dgm:t>
        <a:bodyPr/>
        <a:lstStyle/>
        <a:p>
          <a:endParaRPr lang="en-US"/>
        </a:p>
      </dgm:t>
    </dgm:pt>
    <dgm:pt modelId="{6D8F441A-6BC0-4F08-B617-0B242FBCE0D7}">
      <dgm:prSet phldrT="[Text]" custT="1"/>
      <dgm:spPr>
        <a:solidFill>
          <a:srgbClr val="F5E19C"/>
        </a:solidFill>
      </dgm:spPr>
      <dgm:t>
        <a:bodyPr/>
        <a:lstStyle/>
        <a:p>
          <a:r>
            <a:rPr lang="en-US" sz="2400" b="1" dirty="0">
              <a:solidFill>
                <a:schemeClr val="tx1"/>
              </a:solidFill>
            </a:rPr>
            <a:t>Potential</a:t>
          </a:r>
        </a:p>
        <a:p>
          <a:r>
            <a:rPr lang="en-US" sz="1400" dirty="0">
              <a:solidFill>
                <a:schemeClr val="tx1"/>
              </a:solidFill>
            </a:rPr>
            <a:t>Sector </a:t>
          </a:r>
          <a:r>
            <a:rPr lang="en-US" sz="1400" dirty="0" err="1">
              <a:solidFill>
                <a:schemeClr val="tx1"/>
              </a:solidFill>
            </a:rPr>
            <a:t>Outook</a:t>
          </a:r>
          <a:r>
            <a:rPr lang="en-US" sz="1400" dirty="0">
              <a:solidFill>
                <a:schemeClr val="tx1"/>
              </a:solidFill>
            </a:rPr>
            <a:t>  </a:t>
          </a:r>
          <a:r>
            <a:rPr lang="en-US" sz="1400" dirty="0" err="1">
              <a:solidFill>
                <a:schemeClr val="tx1"/>
              </a:solidFill>
            </a:rPr>
            <a:t>Favourable</a:t>
          </a:r>
          <a:r>
            <a:rPr lang="en-US" sz="1400" dirty="0">
              <a:solidFill>
                <a:schemeClr val="tx1"/>
              </a:solidFill>
            </a:rPr>
            <a:t> Macro</a:t>
          </a:r>
        </a:p>
        <a:p>
          <a:r>
            <a:rPr lang="en-US" sz="1400" dirty="0">
              <a:solidFill>
                <a:schemeClr val="tx1"/>
              </a:solidFill>
            </a:rPr>
            <a:t>Sufficient capacity</a:t>
          </a:r>
        </a:p>
        <a:p>
          <a:r>
            <a:rPr lang="en-US" sz="1400" dirty="0">
              <a:solidFill>
                <a:schemeClr val="tx1"/>
              </a:solidFill>
            </a:rPr>
            <a:t>Outstanding Order Book, </a:t>
          </a:r>
        </a:p>
        <a:p>
          <a:r>
            <a:rPr lang="en-US" sz="1400" dirty="0">
              <a:solidFill>
                <a:schemeClr val="tx1"/>
              </a:solidFill>
            </a:rPr>
            <a:t>Multi year Contract, Client Addition, </a:t>
          </a:r>
        </a:p>
        <a:p>
          <a:r>
            <a:rPr lang="en-US" sz="1400" dirty="0">
              <a:solidFill>
                <a:schemeClr val="tx1"/>
              </a:solidFill>
            </a:rPr>
            <a:t>Product Pipeline </a:t>
          </a:r>
          <a:r>
            <a:rPr lang="en-US" sz="1400" dirty="0" err="1">
              <a:solidFill>
                <a:schemeClr val="tx1"/>
              </a:solidFill>
            </a:rPr>
            <a:t>etc</a:t>
          </a:r>
          <a:endParaRPr lang="en-US" sz="1400" dirty="0">
            <a:solidFill>
              <a:schemeClr val="tx1"/>
            </a:solidFill>
          </a:endParaRPr>
        </a:p>
        <a:p>
          <a:endParaRPr lang="en-US" sz="1000" dirty="0">
            <a:solidFill>
              <a:schemeClr val="tx1"/>
            </a:solidFill>
          </a:endParaRPr>
        </a:p>
      </dgm:t>
    </dgm:pt>
    <dgm:pt modelId="{084902D0-181C-4CD8-A83E-0C3A5BF453A9}" type="parTrans" cxnId="{DDB46C5F-D89A-471F-979F-11F0084F471A}">
      <dgm:prSet/>
      <dgm:spPr/>
      <dgm:t>
        <a:bodyPr/>
        <a:lstStyle/>
        <a:p>
          <a:endParaRPr lang="en-US"/>
        </a:p>
      </dgm:t>
    </dgm:pt>
    <dgm:pt modelId="{DEC7F5D5-ACCC-4B56-BB42-131451C45238}" type="sibTrans" cxnId="{DDB46C5F-D89A-471F-979F-11F0084F471A}">
      <dgm:prSet/>
      <dgm:spPr/>
      <dgm:t>
        <a:bodyPr/>
        <a:lstStyle/>
        <a:p>
          <a:endParaRPr lang="en-US"/>
        </a:p>
      </dgm:t>
    </dgm:pt>
    <dgm:pt modelId="{84F89418-F4CC-4279-8479-8E95A49444F8}" type="pres">
      <dgm:prSet presAssocID="{CE126FF4-6283-4F22-9100-7F70C07FEFFB}" presName="diagram" presStyleCnt="0">
        <dgm:presLayoutVars>
          <dgm:chMax val="1"/>
          <dgm:dir/>
          <dgm:animLvl val="ctr"/>
          <dgm:resizeHandles val="exact"/>
        </dgm:presLayoutVars>
      </dgm:prSet>
      <dgm:spPr/>
      <dgm:t>
        <a:bodyPr/>
        <a:lstStyle/>
        <a:p>
          <a:endParaRPr lang="en-IN"/>
        </a:p>
      </dgm:t>
    </dgm:pt>
    <dgm:pt modelId="{58AF92C3-849E-45BF-A53A-1FAC60EAF73C}" type="pres">
      <dgm:prSet presAssocID="{CE126FF4-6283-4F22-9100-7F70C07FEFFB}" presName="matrix" presStyleCnt="0"/>
      <dgm:spPr/>
    </dgm:pt>
    <dgm:pt modelId="{AD803936-C087-42C6-B55F-07EE91D63D54}" type="pres">
      <dgm:prSet presAssocID="{CE126FF4-6283-4F22-9100-7F70C07FEFFB}" presName="tile1" presStyleLbl="node1" presStyleIdx="0" presStyleCnt="4"/>
      <dgm:spPr/>
      <dgm:t>
        <a:bodyPr/>
        <a:lstStyle/>
        <a:p>
          <a:endParaRPr lang="en-IN"/>
        </a:p>
      </dgm:t>
    </dgm:pt>
    <dgm:pt modelId="{CF9F9C89-1205-4F1C-ABCF-7FD4FD82BB43}" type="pres">
      <dgm:prSet presAssocID="{CE126FF4-6283-4F22-9100-7F70C07FEFFB}" presName="tile1text" presStyleLbl="node1" presStyleIdx="0" presStyleCnt="4">
        <dgm:presLayoutVars>
          <dgm:chMax val="0"/>
          <dgm:chPref val="0"/>
          <dgm:bulletEnabled val="1"/>
        </dgm:presLayoutVars>
      </dgm:prSet>
      <dgm:spPr/>
      <dgm:t>
        <a:bodyPr/>
        <a:lstStyle/>
        <a:p>
          <a:endParaRPr lang="en-IN"/>
        </a:p>
      </dgm:t>
    </dgm:pt>
    <dgm:pt modelId="{1473A432-A181-4DDC-A936-D78DB51F7F78}" type="pres">
      <dgm:prSet presAssocID="{CE126FF4-6283-4F22-9100-7F70C07FEFFB}" presName="tile2" presStyleLbl="node1" presStyleIdx="1" presStyleCnt="4"/>
      <dgm:spPr/>
      <dgm:t>
        <a:bodyPr/>
        <a:lstStyle/>
        <a:p>
          <a:endParaRPr lang="en-IN"/>
        </a:p>
      </dgm:t>
    </dgm:pt>
    <dgm:pt modelId="{434B369E-BA67-422C-A13B-03994C95D186}" type="pres">
      <dgm:prSet presAssocID="{CE126FF4-6283-4F22-9100-7F70C07FEFFB}" presName="tile2text" presStyleLbl="node1" presStyleIdx="1" presStyleCnt="4">
        <dgm:presLayoutVars>
          <dgm:chMax val="0"/>
          <dgm:chPref val="0"/>
          <dgm:bulletEnabled val="1"/>
        </dgm:presLayoutVars>
      </dgm:prSet>
      <dgm:spPr/>
      <dgm:t>
        <a:bodyPr/>
        <a:lstStyle/>
        <a:p>
          <a:endParaRPr lang="en-IN"/>
        </a:p>
      </dgm:t>
    </dgm:pt>
    <dgm:pt modelId="{A0FD10D9-CA67-46CB-A7AC-D75B69EF7B4B}" type="pres">
      <dgm:prSet presAssocID="{CE126FF4-6283-4F22-9100-7F70C07FEFFB}" presName="tile3" presStyleLbl="node1" presStyleIdx="2" presStyleCnt="4"/>
      <dgm:spPr/>
      <dgm:t>
        <a:bodyPr/>
        <a:lstStyle/>
        <a:p>
          <a:endParaRPr lang="en-IN"/>
        </a:p>
      </dgm:t>
    </dgm:pt>
    <dgm:pt modelId="{A26E8B34-7D56-4AB9-B9F9-6F795339BD41}" type="pres">
      <dgm:prSet presAssocID="{CE126FF4-6283-4F22-9100-7F70C07FEFFB}" presName="tile3text" presStyleLbl="node1" presStyleIdx="2" presStyleCnt="4">
        <dgm:presLayoutVars>
          <dgm:chMax val="0"/>
          <dgm:chPref val="0"/>
          <dgm:bulletEnabled val="1"/>
        </dgm:presLayoutVars>
      </dgm:prSet>
      <dgm:spPr/>
      <dgm:t>
        <a:bodyPr/>
        <a:lstStyle/>
        <a:p>
          <a:endParaRPr lang="en-IN"/>
        </a:p>
      </dgm:t>
    </dgm:pt>
    <dgm:pt modelId="{A1FD14DC-8A3F-4A4B-A8AB-757499DC45D9}" type="pres">
      <dgm:prSet presAssocID="{CE126FF4-6283-4F22-9100-7F70C07FEFFB}" presName="tile4" presStyleLbl="node1" presStyleIdx="3" presStyleCnt="4" custLinFactNeighborY="0"/>
      <dgm:spPr/>
      <dgm:t>
        <a:bodyPr/>
        <a:lstStyle/>
        <a:p>
          <a:endParaRPr lang="en-IN"/>
        </a:p>
      </dgm:t>
    </dgm:pt>
    <dgm:pt modelId="{7CF27ABC-19F8-4329-870B-69752897A423}" type="pres">
      <dgm:prSet presAssocID="{CE126FF4-6283-4F22-9100-7F70C07FEFFB}" presName="tile4text" presStyleLbl="node1" presStyleIdx="3" presStyleCnt="4">
        <dgm:presLayoutVars>
          <dgm:chMax val="0"/>
          <dgm:chPref val="0"/>
          <dgm:bulletEnabled val="1"/>
        </dgm:presLayoutVars>
      </dgm:prSet>
      <dgm:spPr/>
      <dgm:t>
        <a:bodyPr/>
        <a:lstStyle/>
        <a:p>
          <a:endParaRPr lang="en-IN"/>
        </a:p>
      </dgm:t>
    </dgm:pt>
    <dgm:pt modelId="{60A21AE8-7A4F-4B43-8CD6-E98E2C5F0B52}" type="pres">
      <dgm:prSet presAssocID="{CE126FF4-6283-4F22-9100-7F70C07FEFFB}" presName="centerTile" presStyleLbl="fgShp" presStyleIdx="0" presStyleCnt="1" custScaleX="53177" custScaleY="59598">
        <dgm:presLayoutVars>
          <dgm:chMax val="0"/>
          <dgm:chPref val="0"/>
        </dgm:presLayoutVars>
      </dgm:prSet>
      <dgm:spPr/>
      <dgm:t>
        <a:bodyPr/>
        <a:lstStyle/>
        <a:p>
          <a:endParaRPr lang="en-IN"/>
        </a:p>
      </dgm:t>
    </dgm:pt>
  </dgm:ptLst>
  <dgm:cxnLst>
    <dgm:cxn modelId="{AB494662-3558-411F-A082-EE81F58679B1}" srcId="{7BEDB702-FBAF-4E34-B54B-7B89DE9F0F78}" destId="{7D88F4AD-0F5C-48D3-B618-4D1F2CB10719}" srcOrd="2" destOrd="0" parTransId="{AE4BDBB1-E3C6-4166-9053-A8708BFBC8EF}" sibTransId="{BFBAC40F-D654-48CA-A937-18ECF18A243B}"/>
    <dgm:cxn modelId="{909CF4C9-0636-4A09-8195-13434BC4FA55}" srcId="{CE126FF4-6283-4F22-9100-7F70C07FEFFB}" destId="{7BEDB702-FBAF-4E34-B54B-7B89DE9F0F78}" srcOrd="0" destOrd="0" parTransId="{51A57902-C58F-4FC0-8BB5-943AF614EFFE}" sibTransId="{74671DFC-C144-4307-BF0F-D70585BDD4BC}"/>
    <dgm:cxn modelId="{493CEA32-6E2B-42D1-8FD6-994B1414A795}" type="presOf" srcId="{7BEDB702-FBAF-4E34-B54B-7B89DE9F0F78}" destId="{60A21AE8-7A4F-4B43-8CD6-E98E2C5F0B52}" srcOrd="0" destOrd="0" presId="urn:microsoft.com/office/officeart/2005/8/layout/matrix1"/>
    <dgm:cxn modelId="{DDAB05CB-8384-440D-B160-727D8419AA89}" type="presOf" srcId="{E6FD40D3-43B1-4A83-A376-917A6E8A3E47}" destId="{1473A432-A181-4DDC-A936-D78DB51F7F78}" srcOrd="0" destOrd="0" presId="urn:microsoft.com/office/officeart/2005/8/layout/matrix1"/>
    <dgm:cxn modelId="{29ADF6E9-FBC9-46BF-A112-565CCDF1AFC8}" type="presOf" srcId="{7D88F4AD-0F5C-48D3-B618-4D1F2CB10719}" destId="{A0FD10D9-CA67-46CB-A7AC-D75B69EF7B4B}" srcOrd="0" destOrd="0" presId="urn:microsoft.com/office/officeart/2005/8/layout/matrix1"/>
    <dgm:cxn modelId="{F09AB7E3-8F29-4CFF-83AD-C7E6B8F78E75}" type="presOf" srcId="{6D8F441A-6BC0-4F08-B617-0B242FBCE0D7}" destId="{A1FD14DC-8A3F-4A4B-A8AB-757499DC45D9}" srcOrd="0" destOrd="0" presId="urn:microsoft.com/office/officeart/2005/8/layout/matrix1"/>
    <dgm:cxn modelId="{E7C9BA93-DBC5-47D5-9D79-8B8980C90A2F}" type="presOf" srcId="{7189F24B-ACC1-4E05-92C1-37C15AFBF212}" destId="{CF9F9C89-1205-4F1C-ABCF-7FD4FD82BB43}" srcOrd="1" destOrd="0" presId="urn:microsoft.com/office/officeart/2005/8/layout/matrix1"/>
    <dgm:cxn modelId="{AF4E9CDB-A0B9-4CDE-AFD1-21120947E20A}" srcId="{7BEDB702-FBAF-4E34-B54B-7B89DE9F0F78}" destId="{7189F24B-ACC1-4E05-92C1-37C15AFBF212}" srcOrd="0" destOrd="0" parTransId="{845C99AC-7B5D-4123-B999-F14B28EC83E0}" sibTransId="{39758961-3FF9-4452-A295-EBDB343A755C}"/>
    <dgm:cxn modelId="{2511ACFD-04FE-44C2-968A-11E09306EA5E}" type="presOf" srcId="{E6FD40D3-43B1-4A83-A376-917A6E8A3E47}" destId="{434B369E-BA67-422C-A13B-03994C95D186}" srcOrd="1" destOrd="0" presId="urn:microsoft.com/office/officeart/2005/8/layout/matrix1"/>
    <dgm:cxn modelId="{A2312B8A-34F0-486D-A5AF-BA007A82FBD5}" type="presOf" srcId="{7D88F4AD-0F5C-48D3-B618-4D1F2CB10719}" destId="{A26E8B34-7D56-4AB9-B9F9-6F795339BD41}" srcOrd="1" destOrd="0" presId="urn:microsoft.com/office/officeart/2005/8/layout/matrix1"/>
    <dgm:cxn modelId="{72194245-B596-480D-B802-D307DB0E13E6}" type="presOf" srcId="{7189F24B-ACC1-4E05-92C1-37C15AFBF212}" destId="{AD803936-C087-42C6-B55F-07EE91D63D54}" srcOrd="0" destOrd="0" presId="urn:microsoft.com/office/officeart/2005/8/layout/matrix1"/>
    <dgm:cxn modelId="{0106DAEF-14B1-462F-91D4-C2B4A2C16283}" type="presOf" srcId="{6D8F441A-6BC0-4F08-B617-0B242FBCE0D7}" destId="{7CF27ABC-19F8-4329-870B-69752897A423}" srcOrd="1" destOrd="0" presId="urn:microsoft.com/office/officeart/2005/8/layout/matrix1"/>
    <dgm:cxn modelId="{DDB46C5F-D89A-471F-979F-11F0084F471A}" srcId="{7BEDB702-FBAF-4E34-B54B-7B89DE9F0F78}" destId="{6D8F441A-6BC0-4F08-B617-0B242FBCE0D7}" srcOrd="3" destOrd="0" parTransId="{084902D0-181C-4CD8-A83E-0C3A5BF453A9}" sibTransId="{DEC7F5D5-ACCC-4B56-BB42-131451C45238}"/>
    <dgm:cxn modelId="{EF3C64EA-9E7B-4CE2-929A-BD0C274DDE62}" type="presOf" srcId="{CE126FF4-6283-4F22-9100-7F70C07FEFFB}" destId="{84F89418-F4CC-4279-8479-8E95A49444F8}" srcOrd="0" destOrd="0" presId="urn:microsoft.com/office/officeart/2005/8/layout/matrix1"/>
    <dgm:cxn modelId="{039C15AB-041D-4686-A9E2-B6104B0F47B7}" srcId="{7BEDB702-FBAF-4E34-B54B-7B89DE9F0F78}" destId="{E6FD40D3-43B1-4A83-A376-917A6E8A3E47}" srcOrd="1" destOrd="0" parTransId="{39C6D06B-FF45-4FEF-A1BD-6DBCF933602E}" sibTransId="{9CF59094-472A-4761-96A4-66AC51CFEEA6}"/>
    <dgm:cxn modelId="{2998B57C-D832-470F-8FE8-A5319B69899B}" type="presParOf" srcId="{84F89418-F4CC-4279-8479-8E95A49444F8}" destId="{58AF92C3-849E-45BF-A53A-1FAC60EAF73C}" srcOrd="0" destOrd="0" presId="urn:microsoft.com/office/officeart/2005/8/layout/matrix1"/>
    <dgm:cxn modelId="{1EBE23B0-F2F8-4576-9472-F595B65CA55E}" type="presParOf" srcId="{58AF92C3-849E-45BF-A53A-1FAC60EAF73C}" destId="{AD803936-C087-42C6-B55F-07EE91D63D54}" srcOrd="0" destOrd="0" presId="urn:microsoft.com/office/officeart/2005/8/layout/matrix1"/>
    <dgm:cxn modelId="{2A0EB384-A891-4C33-9E9E-2F12AB9879A9}" type="presParOf" srcId="{58AF92C3-849E-45BF-A53A-1FAC60EAF73C}" destId="{CF9F9C89-1205-4F1C-ABCF-7FD4FD82BB43}" srcOrd="1" destOrd="0" presId="urn:microsoft.com/office/officeart/2005/8/layout/matrix1"/>
    <dgm:cxn modelId="{9A67A320-B672-4401-A1B6-7725846894DE}" type="presParOf" srcId="{58AF92C3-849E-45BF-A53A-1FAC60EAF73C}" destId="{1473A432-A181-4DDC-A936-D78DB51F7F78}" srcOrd="2" destOrd="0" presId="urn:microsoft.com/office/officeart/2005/8/layout/matrix1"/>
    <dgm:cxn modelId="{5953A362-C712-463A-A3DC-7BD3BFE1DFEA}" type="presParOf" srcId="{58AF92C3-849E-45BF-A53A-1FAC60EAF73C}" destId="{434B369E-BA67-422C-A13B-03994C95D186}" srcOrd="3" destOrd="0" presId="urn:microsoft.com/office/officeart/2005/8/layout/matrix1"/>
    <dgm:cxn modelId="{A5DC7FB1-1BBB-4E2B-9BFB-36AD4AF7FE6C}" type="presParOf" srcId="{58AF92C3-849E-45BF-A53A-1FAC60EAF73C}" destId="{A0FD10D9-CA67-46CB-A7AC-D75B69EF7B4B}" srcOrd="4" destOrd="0" presId="urn:microsoft.com/office/officeart/2005/8/layout/matrix1"/>
    <dgm:cxn modelId="{A8D96367-DBF3-4AB2-8E7A-01141D5F1694}" type="presParOf" srcId="{58AF92C3-849E-45BF-A53A-1FAC60EAF73C}" destId="{A26E8B34-7D56-4AB9-B9F9-6F795339BD41}" srcOrd="5" destOrd="0" presId="urn:microsoft.com/office/officeart/2005/8/layout/matrix1"/>
    <dgm:cxn modelId="{344C64FA-02F5-437A-B35A-652A29898F96}" type="presParOf" srcId="{58AF92C3-849E-45BF-A53A-1FAC60EAF73C}" destId="{A1FD14DC-8A3F-4A4B-A8AB-757499DC45D9}" srcOrd="6" destOrd="0" presId="urn:microsoft.com/office/officeart/2005/8/layout/matrix1"/>
    <dgm:cxn modelId="{839AA677-70F0-4CA4-9591-E6F64980562D}" type="presParOf" srcId="{58AF92C3-849E-45BF-A53A-1FAC60EAF73C}" destId="{7CF27ABC-19F8-4329-870B-69752897A423}" srcOrd="7" destOrd="0" presId="urn:microsoft.com/office/officeart/2005/8/layout/matrix1"/>
    <dgm:cxn modelId="{4EC51D28-C4BB-48B6-A424-8B5E8ADB656F}" type="presParOf" srcId="{84F89418-F4CC-4279-8479-8E95A49444F8}" destId="{60A21AE8-7A4F-4B43-8CD6-E98E2C5F0B52}"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0.37738</cdr:x>
      <cdr:y>0.09973</cdr:y>
    </cdr:from>
    <cdr:to>
      <cdr:x>0.44526</cdr:x>
      <cdr:y>0.90028</cdr:y>
    </cdr:to>
    <cdr:grpSp>
      <cdr:nvGrpSpPr>
        <cdr:cNvPr id="10" name="Group 9">
          <a:extLst xmlns:a="http://schemas.openxmlformats.org/drawingml/2006/main">
            <a:ext uri="{FF2B5EF4-FFF2-40B4-BE49-F238E27FC236}">
              <a16:creationId xmlns:a16="http://schemas.microsoft.com/office/drawing/2014/main" xmlns="" id="{BD0B4527-8BF4-D2DB-074B-03B70E0E3D9F}"/>
            </a:ext>
          </a:extLst>
        </cdr:cNvPr>
        <cdr:cNvGrpSpPr/>
      </cdr:nvGrpSpPr>
      <cdr:grpSpPr>
        <a:xfrm xmlns:a="http://schemas.openxmlformats.org/drawingml/2006/main">
          <a:off x="2173709" y="502639"/>
          <a:ext cx="390989" cy="4034772"/>
          <a:chOff x="1707782" y="441326"/>
          <a:chExt cx="310881" cy="2038119"/>
        </a:xfrm>
      </cdr:grpSpPr>
      <cdr:sp macro="" textlink="">
        <cdr:nvSpPr>
          <cdr:cNvPr id="3" name="Rectangle 2">
            <a:extLst xmlns:a="http://schemas.openxmlformats.org/drawingml/2006/main">
              <a:ext uri="{FF2B5EF4-FFF2-40B4-BE49-F238E27FC236}">
                <a16:creationId xmlns:a16="http://schemas.microsoft.com/office/drawing/2014/main" xmlns="" id="{57F37E9D-FA9A-67D0-C087-519E44EFA0F2}"/>
              </a:ext>
            </a:extLst>
          </cdr:cNvPr>
          <cdr:cNvSpPr/>
        </cdr:nvSpPr>
        <cdr:spPr>
          <a:xfrm xmlns:a="http://schemas.openxmlformats.org/drawingml/2006/main">
            <a:off x="1825951" y="441326"/>
            <a:ext cx="78230" cy="2038119"/>
          </a:xfrm>
          <a:prstGeom xmlns:a="http://schemas.openxmlformats.org/drawingml/2006/main" prst="rect">
            <a:avLst/>
          </a:prstGeom>
          <a:solidFill xmlns:a="http://schemas.openxmlformats.org/drawingml/2006/main">
            <a:srgbClr val="C00000">
              <a:alpha val="20000"/>
            </a:srgbClr>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IN" kern="1200"/>
          </a:p>
        </cdr:txBody>
      </cdr:sp>
      <cdr:sp macro="" textlink="">
        <cdr:nvSpPr>
          <cdr:cNvPr id="5" name="TextBox 4">
            <a:extLst xmlns:a="http://schemas.openxmlformats.org/drawingml/2006/main">
              <a:ext uri="{FF2B5EF4-FFF2-40B4-BE49-F238E27FC236}">
                <a16:creationId xmlns:a16="http://schemas.microsoft.com/office/drawing/2014/main" xmlns="" id="{67F8C606-BB89-9D27-3035-2A2C56B634F0}"/>
              </a:ext>
            </a:extLst>
          </cdr:cNvPr>
          <cdr:cNvSpPr txBox="1"/>
        </cdr:nvSpPr>
        <cdr:spPr>
          <a:xfrm xmlns:a="http://schemas.openxmlformats.org/drawingml/2006/main">
            <a:off x="1707782" y="664732"/>
            <a:ext cx="310881" cy="220137"/>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lIns="0" tIns="0" rIns="0" bIns="0" rtlCol="0" anchor="ctr"/>
          <a:lstStyle xmlns:a="http://schemas.openxmlformats.org/drawingml/2006/main"/>
          <a:p xmlns:a="http://schemas.openxmlformats.org/drawingml/2006/main">
            <a:pPr algn="ctr"/>
            <a:r>
              <a:rPr lang="en-IN" sz="800" kern="1200">
                <a:latin typeface="Calibri" panose="020F0502020204030204" pitchFamily="34" charset="0"/>
                <a:ea typeface="Calibri" panose="020F0502020204030204" pitchFamily="34" charset="0"/>
                <a:cs typeface="Calibri" panose="020F0502020204030204" pitchFamily="34" charset="0"/>
              </a:rPr>
              <a:t>Initial Buy</a:t>
            </a:r>
          </a:p>
          <a:p xmlns:a="http://schemas.openxmlformats.org/drawingml/2006/main">
            <a:pPr algn="ctr"/>
            <a:r>
              <a:rPr lang="en-IN" sz="800" i="1" kern="1200">
                <a:latin typeface="Calibri" panose="020F0502020204030204" pitchFamily="34" charset="0"/>
                <a:ea typeface="Calibri" panose="020F0502020204030204" pitchFamily="34" charset="0"/>
                <a:cs typeface="Calibri" panose="020F0502020204030204" pitchFamily="34" charset="0"/>
              </a:rPr>
              <a:t>@ 397</a:t>
            </a:r>
          </a:p>
        </cdr:txBody>
      </cdr:sp>
    </cdr:grpSp>
  </cdr:relSizeAnchor>
  <cdr:relSizeAnchor xmlns:cdr="http://schemas.openxmlformats.org/drawingml/2006/chartDrawing">
    <cdr:from>
      <cdr:x>0.48176</cdr:x>
      <cdr:y>0.09973</cdr:y>
    </cdr:from>
    <cdr:to>
      <cdr:x>0.55824</cdr:x>
      <cdr:y>0.90028</cdr:y>
    </cdr:to>
    <cdr:grpSp>
      <cdr:nvGrpSpPr>
        <cdr:cNvPr id="11" name="Group 10">
          <a:extLst xmlns:a="http://schemas.openxmlformats.org/drawingml/2006/main">
            <a:ext uri="{FF2B5EF4-FFF2-40B4-BE49-F238E27FC236}">
              <a16:creationId xmlns:a16="http://schemas.microsoft.com/office/drawing/2014/main" xmlns="" id="{6E94F1FE-9808-8564-73C1-DFF72D684EB8}"/>
            </a:ext>
          </a:extLst>
        </cdr:cNvPr>
        <cdr:cNvGrpSpPr/>
      </cdr:nvGrpSpPr>
      <cdr:grpSpPr>
        <a:xfrm xmlns:a="http://schemas.openxmlformats.org/drawingml/2006/main">
          <a:off x="2774938" y="502639"/>
          <a:ext cx="440524" cy="4034772"/>
          <a:chOff x="2166322" y="441326"/>
          <a:chExt cx="350305" cy="2000356"/>
        </a:xfrm>
      </cdr:grpSpPr>
      <cdr:sp macro="" textlink="">
        <cdr:nvSpPr>
          <cdr:cNvPr id="2" name="Rectangle 1">
            <a:extLst xmlns:a="http://schemas.openxmlformats.org/drawingml/2006/main">
              <a:ext uri="{FF2B5EF4-FFF2-40B4-BE49-F238E27FC236}">
                <a16:creationId xmlns:a16="http://schemas.microsoft.com/office/drawing/2014/main" xmlns="" id="{852DB605-E54F-EFFE-8CE0-BB08A58CBB06}"/>
              </a:ext>
            </a:extLst>
          </cdr:cNvPr>
          <cdr:cNvSpPr/>
        </cdr:nvSpPr>
        <cdr:spPr>
          <a:xfrm xmlns:a="http://schemas.openxmlformats.org/drawingml/2006/main">
            <a:off x="2302360" y="441326"/>
            <a:ext cx="78229" cy="2000356"/>
          </a:xfrm>
          <a:prstGeom xmlns:a="http://schemas.openxmlformats.org/drawingml/2006/main" prst="rect">
            <a:avLst/>
          </a:prstGeom>
          <a:solidFill xmlns:a="http://schemas.openxmlformats.org/drawingml/2006/main">
            <a:srgbClr val="00B050">
              <a:alpha val="20000"/>
            </a:srgbClr>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IN" kern="1200"/>
          </a:p>
        </cdr:txBody>
      </cdr:sp>
      <cdr:sp macro="" textlink="">
        <cdr:nvSpPr>
          <cdr:cNvPr id="8" name="TextBox 1">
            <a:extLst xmlns:a="http://schemas.openxmlformats.org/drawingml/2006/main">
              <a:ext uri="{FF2B5EF4-FFF2-40B4-BE49-F238E27FC236}">
                <a16:creationId xmlns:a16="http://schemas.microsoft.com/office/drawing/2014/main" xmlns="" id="{69D0D6CC-1613-95D5-D281-AD8013EB09F1}"/>
              </a:ext>
            </a:extLst>
          </cdr:cNvPr>
          <cdr:cNvSpPr txBox="1"/>
        </cdr:nvSpPr>
        <cdr:spPr>
          <a:xfrm xmlns:a="http://schemas.openxmlformats.org/drawingml/2006/main">
            <a:off x="2166322" y="660593"/>
            <a:ext cx="350305" cy="247959"/>
          </a:xfrm>
          <a:prstGeom xmlns:a="http://schemas.openxmlformats.org/drawingml/2006/main" prst="rect">
            <a:avLst/>
          </a:prstGeom>
          <a:solidFill xmlns:a="http://schemas.openxmlformats.org/drawingml/2006/main">
            <a:schemeClr val="bg1"/>
          </a:solidFill>
        </cdr:spPr>
        <cdr:txBody>
          <a:bodyPr xmlns:a="http://schemas.openxmlformats.org/drawingml/2006/main" wrap="square" lIns="0" tIns="0" rIns="0" bIns="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IN" sz="800" baseline="0">
                <a:effectLst/>
                <a:latin typeface="Calibri" panose="020F0502020204030204" pitchFamily="34" charset="0"/>
                <a:ea typeface="Calibri" panose="020F0502020204030204" pitchFamily="34" charset="0"/>
                <a:cs typeface="Calibri" panose="020F0502020204030204" pitchFamily="34" charset="0"/>
              </a:rPr>
              <a:t>Partial Profit Booking</a:t>
            </a:r>
          </a:p>
          <a:p xmlns:a="http://schemas.openxmlformats.org/drawingml/2006/main">
            <a:pPr algn="ctr"/>
            <a:r>
              <a:rPr lang="en-IN" sz="800" kern="1200" baseline="0">
                <a:effectLst/>
                <a:latin typeface="Calibri" panose="020F0502020204030204" pitchFamily="34" charset="0"/>
                <a:ea typeface="Calibri" panose="020F0502020204030204" pitchFamily="34" charset="0"/>
                <a:cs typeface="Calibri" panose="020F0502020204030204" pitchFamily="34" charset="0"/>
              </a:rPr>
              <a:t>@887</a:t>
            </a:r>
            <a:endParaRPr lang="en-IN" sz="800" kern="1200">
              <a:latin typeface="Calibri" panose="020F0502020204030204" pitchFamily="34" charset="0"/>
              <a:ea typeface="Calibri" panose="020F0502020204030204" pitchFamily="34" charset="0"/>
              <a:cs typeface="Calibri" panose="020F0502020204030204" pitchFamily="34" charset="0"/>
            </a:endParaRPr>
          </a:p>
        </cdr:txBody>
      </cdr:sp>
    </cdr:grpSp>
  </cdr:relSizeAnchor>
  <cdr:relSizeAnchor xmlns:cdr="http://schemas.openxmlformats.org/drawingml/2006/chartDrawing">
    <cdr:from>
      <cdr:x>0.56503</cdr:x>
      <cdr:y>0.09973</cdr:y>
    </cdr:from>
    <cdr:to>
      <cdr:x>0.64152</cdr:x>
      <cdr:y>0.90028</cdr:y>
    </cdr:to>
    <cdr:grpSp>
      <cdr:nvGrpSpPr>
        <cdr:cNvPr id="14" name="Group 13">
          <a:extLst xmlns:a="http://schemas.openxmlformats.org/drawingml/2006/main">
            <a:ext uri="{FF2B5EF4-FFF2-40B4-BE49-F238E27FC236}">
              <a16:creationId xmlns:a16="http://schemas.microsoft.com/office/drawing/2014/main" xmlns="" id="{52D35965-806F-4723-CA4F-D5E76C908710}"/>
            </a:ext>
          </a:extLst>
        </cdr:cNvPr>
        <cdr:cNvGrpSpPr/>
      </cdr:nvGrpSpPr>
      <cdr:grpSpPr>
        <a:xfrm xmlns:a="http://schemas.openxmlformats.org/drawingml/2006/main">
          <a:off x="3254573" y="502639"/>
          <a:ext cx="440582" cy="4034772"/>
          <a:chOff x="2742235" y="447544"/>
          <a:chExt cx="350051" cy="2028555"/>
        </a:xfrm>
      </cdr:grpSpPr>
      <cdr:sp macro="" textlink="">
        <cdr:nvSpPr>
          <cdr:cNvPr id="4" name="Rectangle 3">
            <a:extLst xmlns:a="http://schemas.openxmlformats.org/drawingml/2006/main">
              <a:ext uri="{FF2B5EF4-FFF2-40B4-BE49-F238E27FC236}">
                <a16:creationId xmlns:a16="http://schemas.microsoft.com/office/drawing/2014/main" xmlns="" id="{B9D09CA0-7142-E13C-D3F6-A6D906B3B961}"/>
              </a:ext>
            </a:extLst>
          </cdr:cNvPr>
          <cdr:cNvSpPr/>
        </cdr:nvSpPr>
        <cdr:spPr>
          <a:xfrm xmlns:a="http://schemas.openxmlformats.org/drawingml/2006/main">
            <a:off x="2878174" y="447544"/>
            <a:ext cx="78172" cy="2028555"/>
          </a:xfrm>
          <a:prstGeom xmlns:a="http://schemas.openxmlformats.org/drawingml/2006/main" prst="rect">
            <a:avLst/>
          </a:prstGeom>
          <a:solidFill xmlns:a="http://schemas.openxmlformats.org/drawingml/2006/main">
            <a:srgbClr val="00B050">
              <a:alpha val="20000"/>
            </a:srgbClr>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IN" kern="1200"/>
          </a:p>
        </cdr:txBody>
      </cdr:sp>
      <cdr:sp macro="" textlink="">
        <cdr:nvSpPr>
          <cdr:cNvPr id="9" name="TextBox 1">
            <a:extLst xmlns:a="http://schemas.openxmlformats.org/drawingml/2006/main">
              <a:ext uri="{FF2B5EF4-FFF2-40B4-BE49-F238E27FC236}">
                <a16:creationId xmlns:a16="http://schemas.microsoft.com/office/drawing/2014/main" xmlns="" id="{32A4A5C0-9E57-527A-A600-8CF6155BE236}"/>
              </a:ext>
            </a:extLst>
          </cdr:cNvPr>
          <cdr:cNvSpPr txBox="1"/>
        </cdr:nvSpPr>
        <cdr:spPr>
          <a:xfrm xmlns:a="http://schemas.openxmlformats.org/drawingml/2006/main">
            <a:off x="2742235" y="666649"/>
            <a:ext cx="350051" cy="257965"/>
          </a:xfrm>
          <a:prstGeom xmlns:a="http://schemas.openxmlformats.org/drawingml/2006/main" prst="rect">
            <a:avLst/>
          </a:prstGeom>
          <a:solidFill xmlns:a="http://schemas.openxmlformats.org/drawingml/2006/main">
            <a:schemeClr val="bg1"/>
          </a:solidFill>
        </cdr:spPr>
        <cdr:txBody>
          <a:bodyPr xmlns:a="http://schemas.openxmlformats.org/drawingml/2006/main" wrap="square" lIns="0" tIns="0" rIns="0" bIns="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IN" sz="800" baseline="0">
                <a:effectLst/>
                <a:latin typeface="Calibri" panose="020F0502020204030204" pitchFamily="34" charset="0"/>
                <a:ea typeface="Calibri" panose="020F0502020204030204" pitchFamily="34" charset="0"/>
                <a:cs typeface="Calibri" panose="020F0502020204030204" pitchFamily="34" charset="0"/>
              </a:rPr>
              <a:t>Partial Profit Booking</a:t>
            </a:r>
          </a:p>
          <a:p xmlns:a="http://schemas.openxmlformats.org/drawingml/2006/main">
            <a:pPr algn="ctr"/>
            <a:r>
              <a:rPr lang="en-IN" sz="800" kern="1200" baseline="0">
                <a:effectLst/>
                <a:latin typeface="Calibri" panose="020F0502020204030204" pitchFamily="34" charset="0"/>
                <a:ea typeface="Calibri" panose="020F0502020204030204" pitchFamily="34" charset="0"/>
                <a:cs typeface="Calibri" panose="020F0502020204030204" pitchFamily="34" charset="0"/>
              </a:rPr>
              <a:t>@916</a:t>
            </a:r>
            <a:endParaRPr lang="en-IN" sz="800" kern="1200">
              <a:latin typeface="Calibri" panose="020F0502020204030204" pitchFamily="34" charset="0"/>
              <a:ea typeface="Calibri" panose="020F0502020204030204" pitchFamily="34" charset="0"/>
              <a:cs typeface="Calibri" panose="020F0502020204030204" pitchFamily="34" charset="0"/>
            </a:endParaRPr>
          </a:p>
        </cdr:txBody>
      </cdr:sp>
    </cdr:grpSp>
  </cdr:relSizeAnchor>
  <cdr:relSizeAnchor xmlns:cdr="http://schemas.openxmlformats.org/drawingml/2006/chartDrawing">
    <cdr:from>
      <cdr:x>0.85907</cdr:x>
      <cdr:y>0.09973</cdr:y>
    </cdr:from>
    <cdr:to>
      <cdr:x>0.93561</cdr:x>
      <cdr:y>0.90028</cdr:y>
    </cdr:to>
    <cdr:grpSp>
      <cdr:nvGrpSpPr>
        <cdr:cNvPr id="15" name="Group 14">
          <a:extLst xmlns:a="http://schemas.openxmlformats.org/drawingml/2006/main">
            <a:ext uri="{FF2B5EF4-FFF2-40B4-BE49-F238E27FC236}">
              <a16:creationId xmlns:a16="http://schemas.microsoft.com/office/drawing/2014/main" xmlns="" id="{1959F153-6670-44EB-CFD4-7B7FCD8065E3}"/>
            </a:ext>
          </a:extLst>
        </cdr:cNvPr>
        <cdr:cNvGrpSpPr/>
      </cdr:nvGrpSpPr>
      <cdr:grpSpPr>
        <a:xfrm xmlns:a="http://schemas.openxmlformats.org/drawingml/2006/main">
          <a:off x="4948243" y="502639"/>
          <a:ext cx="440871" cy="4034772"/>
          <a:chOff x="4153452" y="464930"/>
          <a:chExt cx="350306" cy="2000356"/>
        </a:xfrm>
      </cdr:grpSpPr>
      <cdr:sp macro="" textlink="">
        <cdr:nvSpPr>
          <cdr:cNvPr id="7" name="Rectangle 6">
            <a:extLst xmlns:a="http://schemas.openxmlformats.org/drawingml/2006/main">
              <a:ext uri="{FF2B5EF4-FFF2-40B4-BE49-F238E27FC236}">
                <a16:creationId xmlns:a16="http://schemas.microsoft.com/office/drawing/2014/main" xmlns="" id="{36F177D9-6DAC-483D-C5D5-E27F6B703205}"/>
              </a:ext>
            </a:extLst>
          </cdr:cNvPr>
          <cdr:cNvSpPr/>
        </cdr:nvSpPr>
        <cdr:spPr>
          <a:xfrm xmlns:a="http://schemas.openxmlformats.org/drawingml/2006/main">
            <a:off x="4289490" y="464930"/>
            <a:ext cx="78229" cy="2000356"/>
          </a:xfrm>
          <a:prstGeom xmlns:a="http://schemas.openxmlformats.org/drawingml/2006/main" prst="rect">
            <a:avLst/>
          </a:prstGeom>
          <a:solidFill xmlns:a="http://schemas.openxmlformats.org/drawingml/2006/main">
            <a:srgbClr val="00B050">
              <a:alpha val="20000"/>
            </a:srgbClr>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IN" kern="1200"/>
          </a:p>
        </cdr:txBody>
      </cdr:sp>
      <cdr:sp macro="" textlink="">
        <cdr:nvSpPr>
          <cdr:cNvPr id="13" name="TextBox 1">
            <a:extLst xmlns:a="http://schemas.openxmlformats.org/drawingml/2006/main">
              <a:ext uri="{FF2B5EF4-FFF2-40B4-BE49-F238E27FC236}">
                <a16:creationId xmlns:a16="http://schemas.microsoft.com/office/drawing/2014/main" xmlns="" id="{0BCEF9E5-034F-6510-6DCF-CDD6008F6DFF}"/>
              </a:ext>
            </a:extLst>
          </cdr:cNvPr>
          <cdr:cNvSpPr txBox="1"/>
        </cdr:nvSpPr>
        <cdr:spPr>
          <a:xfrm xmlns:a="http://schemas.openxmlformats.org/drawingml/2006/main">
            <a:off x="4153452" y="1364217"/>
            <a:ext cx="350306" cy="413785"/>
          </a:xfrm>
          <a:prstGeom xmlns:a="http://schemas.openxmlformats.org/drawingml/2006/main" prst="rect">
            <a:avLst/>
          </a:prstGeom>
          <a:solidFill xmlns:a="http://schemas.openxmlformats.org/drawingml/2006/main">
            <a:schemeClr val="bg1"/>
          </a:solidFill>
        </cdr:spPr>
        <cdr:txBody>
          <a:bodyPr xmlns:a="http://schemas.openxmlformats.org/drawingml/2006/main" wrap="square" lIns="0" tIns="0" rIns="0" bIns="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IN" sz="800" baseline="0">
                <a:effectLst/>
                <a:latin typeface="Calibri" panose="020F0502020204030204" pitchFamily="34" charset="0"/>
                <a:ea typeface="Calibri" panose="020F0502020204030204" pitchFamily="34" charset="0"/>
                <a:cs typeface="Calibri" panose="020F0502020204030204" pitchFamily="34" charset="0"/>
              </a:rPr>
              <a:t>Partial Profit Booking</a:t>
            </a:r>
          </a:p>
          <a:p xmlns:a="http://schemas.openxmlformats.org/drawingml/2006/main">
            <a:pPr algn="ctr"/>
            <a:r>
              <a:rPr lang="en-IN" sz="800" kern="1200" baseline="0">
                <a:effectLst/>
                <a:latin typeface="Calibri" panose="020F0502020204030204" pitchFamily="34" charset="0"/>
                <a:ea typeface="Calibri" panose="020F0502020204030204" pitchFamily="34" charset="0"/>
                <a:cs typeface="Calibri" panose="020F0502020204030204" pitchFamily="34" charset="0"/>
              </a:rPr>
              <a:t>@3139</a:t>
            </a:r>
          </a:p>
          <a:p xmlns:a="http://schemas.openxmlformats.org/drawingml/2006/main">
            <a:pPr algn="ctr"/>
            <a:r>
              <a:rPr lang="en-IN" sz="800" kern="1200" baseline="0">
                <a:effectLst/>
                <a:latin typeface="Calibri" panose="020F0502020204030204" pitchFamily="34" charset="0"/>
                <a:ea typeface="Calibri" panose="020F0502020204030204" pitchFamily="34" charset="0"/>
                <a:cs typeface="Calibri" panose="020F0502020204030204" pitchFamily="34" charset="0"/>
              </a:rPr>
              <a:t>&amp;</a:t>
            </a:r>
          </a:p>
          <a:p xmlns:a="http://schemas.openxmlformats.org/drawingml/2006/main">
            <a:pPr algn="ctr"/>
            <a:r>
              <a:rPr lang="en-IN" sz="800" kern="1200" baseline="0">
                <a:effectLst/>
                <a:latin typeface="Calibri" panose="020F0502020204030204" pitchFamily="34" charset="0"/>
                <a:ea typeface="Calibri" panose="020F0502020204030204" pitchFamily="34" charset="0"/>
                <a:cs typeface="Calibri" panose="020F0502020204030204" pitchFamily="34" charset="0"/>
              </a:rPr>
              <a:t>@3304</a:t>
            </a:r>
            <a:endParaRPr lang="en-IN" sz="800" kern="1200">
              <a:latin typeface="Calibri" panose="020F0502020204030204" pitchFamily="34" charset="0"/>
              <a:ea typeface="Calibri" panose="020F0502020204030204" pitchFamily="34" charset="0"/>
              <a:cs typeface="Calibri" panose="020F0502020204030204" pitchFamily="34" charset="0"/>
            </a:endParaRPr>
          </a:p>
        </cdr:txBody>
      </cdr:sp>
    </cdr:grpSp>
  </cdr:relSizeAnchor>
</c:userShapes>
</file>

<file path=ppt/drawings/drawing2.xml><?xml version="1.0" encoding="utf-8"?>
<c:userShapes xmlns:c="http://schemas.openxmlformats.org/drawingml/2006/chart">
  <cdr:relSizeAnchor xmlns:cdr="http://schemas.openxmlformats.org/drawingml/2006/chartDrawing">
    <cdr:from>
      <cdr:x>0.59668</cdr:x>
      <cdr:y>0.098</cdr:y>
    </cdr:from>
    <cdr:to>
      <cdr:x>0.61376</cdr:x>
      <cdr:y>0.92358</cdr:y>
    </cdr:to>
    <cdr:sp macro="" textlink="">
      <cdr:nvSpPr>
        <cdr:cNvPr id="3" name="Rectangle 2">
          <a:extLst xmlns:a="http://schemas.openxmlformats.org/drawingml/2006/main">
            <a:ext uri="{FF2B5EF4-FFF2-40B4-BE49-F238E27FC236}">
              <a16:creationId xmlns:a16="http://schemas.microsoft.com/office/drawing/2014/main" xmlns="" id="{57F37E9D-FA9A-67D0-C087-519E44EFA0F2}"/>
            </a:ext>
          </a:extLst>
        </cdr:cNvPr>
        <cdr:cNvSpPr/>
      </cdr:nvSpPr>
      <cdr:spPr>
        <a:xfrm xmlns:a="http://schemas.openxmlformats.org/drawingml/2006/main">
          <a:off x="3228284" y="491437"/>
          <a:ext cx="92417" cy="4140007"/>
        </a:xfrm>
        <a:prstGeom xmlns:a="http://schemas.openxmlformats.org/drawingml/2006/main" prst="rect">
          <a:avLst/>
        </a:prstGeom>
        <a:solidFill xmlns:a="http://schemas.openxmlformats.org/drawingml/2006/main">
          <a:srgbClr val="C00000">
            <a:alpha val="20000"/>
          </a:srgbClr>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IN" kern="1200"/>
        </a:p>
      </cdr:txBody>
    </cdr:sp>
  </cdr:relSizeAnchor>
  <cdr:relSizeAnchor xmlns:cdr="http://schemas.openxmlformats.org/drawingml/2006/chartDrawing">
    <cdr:from>
      <cdr:x>0.53414</cdr:x>
      <cdr:y>0.60497</cdr:y>
    </cdr:from>
    <cdr:to>
      <cdr:x>0.63783</cdr:x>
      <cdr:y>0.70902</cdr:y>
    </cdr:to>
    <cdr:sp macro="" textlink="">
      <cdr:nvSpPr>
        <cdr:cNvPr id="5" name="TextBox 4">
          <a:extLst xmlns:a="http://schemas.openxmlformats.org/drawingml/2006/main">
            <a:ext uri="{FF2B5EF4-FFF2-40B4-BE49-F238E27FC236}">
              <a16:creationId xmlns:a16="http://schemas.microsoft.com/office/drawing/2014/main" xmlns="" id="{67F8C606-BB89-9D27-3035-2A2C56B634F0}"/>
            </a:ext>
          </a:extLst>
        </cdr:cNvPr>
        <cdr:cNvSpPr txBox="1"/>
      </cdr:nvSpPr>
      <cdr:spPr>
        <a:xfrm xmlns:a="http://schemas.openxmlformats.org/drawingml/2006/main">
          <a:off x="2889903" y="3033707"/>
          <a:ext cx="561005" cy="521776"/>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lIns="0" tIns="0" rIns="0" bIns="0" rtlCol="0" anchor="ctr"/>
        <a:lstStyle xmlns:a="http://schemas.openxmlformats.org/drawingml/2006/main"/>
        <a:p xmlns:a="http://schemas.openxmlformats.org/drawingml/2006/main">
          <a:pPr algn="ctr"/>
          <a:r>
            <a:rPr lang="en-IN" sz="1000" kern="1200" dirty="0">
              <a:latin typeface="Calibri" panose="020F0502020204030204" pitchFamily="34" charset="0"/>
              <a:ea typeface="Calibri" panose="020F0502020204030204" pitchFamily="34" charset="0"/>
              <a:cs typeface="Calibri" panose="020F0502020204030204" pitchFamily="34" charset="0"/>
            </a:rPr>
            <a:t>Initial Buy</a:t>
          </a:r>
        </a:p>
        <a:p xmlns:a="http://schemas.openxmlformats.org/drawingml/2006/main">
          <a:pPr algn="ctr"/>
          <a:r>
            <a:rPr lang="en-IN" sz="1000" kern="1200" dirty="0">
              <a:latin typeface="Calibri" panose="020F0502020204030204" pitchFamily="34" charset="0"/>
              <a:ea typeface="Calibri" panose="020F0502020204030204" pitchFamily="34" charset="0"/>
              <a:cs typeface="Calibri" panose="020F0502020204030204" pitchFamily="34" charset="0"/>
            </a:rPr>
            <a:t>@1227</a:t>
          </a:r>
        </a:p>
      </cdr:txBody>
    </cdr:sp>
  </cdr:relSizeAnchor>
  <cdr:relSizeAnchor xmlns:cdr="http://schemas.openxmlformats.org/drawingml/2006/chartDrawing">
    <cdr:from>
      <cdr:x>0.67171</cdr:x>
      <cdr:y>0.098</cdr:y>
    </cdr:from>
    <cdr:to>
      <cdr:x>0.74819</cdr:x>
      <cdr:y>0.92358</cdr:y>
    </cdr:to>
    <cdr:grpSp>
      <cdr:nvGrpSpPr>
        <cdr:cNvPr id="11" name="Group 10">
          <a:extLst xmlns:a="http://schemas.openxmlformats.org/drawingml/2006/main">
            <a:ext uri="{FF2B5EF4-FFF2-40B4-BE49-F238E27FC236}">
              <a16:creationId xmlns:a16="http://schemas.microsoft.com/office/drawing/2014/main" xmlns="" id="{6E94F1FE-9808-8564-73C1-DFF72D684EB8}"/>
            </a:ext>
          </a:extLst>
        </cdr:cNvPr>
        <cdr:cNvGrpSpPr/>
      </cdr:nvGrpSpPr>
      <cdr:grpSpPr>
        <a:xfrm xmlns:a="http://schemas.openxmlformats.org/drawingml/2006/main">
          <a:off x="3634216" y="491437"/>
          <a:ext cx="413787" cy="4140007"/>
          <a:chOff x="2183525" y="441326"/>
          <a:chExt cx="350305" cy="2000356"/>
        </a:xfrm>
      </cdr:grpSpPr>
      <cdr:sp macro="" textlink="">
        <cdr:nvSpPr>
          <cdr:cNvPr id="2" name="Rectangle 1">
            <a:extLst xmlns:a="http://schemas.openxmlformats.org/drawingml/2006/main">
              <a:ext uri="{FF2B5EF4-FFF2-40B4-BE49-F238E27FC236}">
                <a16:creationId xmlns:a16="http://schemas.microsoft.com/office/drawing/2014/main" xmlns="" id="{852DB605-E54F-EFFE-8CE0-BB08A58CBB06}"/>
              </a:ext>
            </a:extLst>
          </cdr:cNvPr>
          <cdr:cNvSpPr/>
        </cdr:nvSpPr>
        <cdr:spPr>
          <a:xfrm xmlns:a="http://schemas.openxmlformats.org/drawingml/2006/main">
            <a:off x="2302360" y="441326"/>
            <a:ext cx="78229" cy="2000356"/>
          </a:xfrm>
          <a:prstGeom xmlns:a="http://schemas.openxmlformats.org/drawingml/2006/main" prst="rect">
            <a:avLst/>
          </a:prstGeom>
          <a:solidFill xmlns:a="http://schemas.openxmlformats.org/drawingml/2006/main">
            <a:srgbClr val="00B050">
              <a:alpha val="20000"/>
            </a:srgbClr>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IN" kern="1200"/>
          </a:p>
        </cdr:txBody>
      </cdr:sp>
      <cdr:sp macro="" textlink="">
        <cdr:nvSpPr>
          <cdr:cNvPr id="8" name="TextBox 1">
            <a:extLst xmlns:a="http://schemas.openxmlformats.org/drawingml/2006/main">
              <a:ext uri="{FF2B5EF4-FFF2-40B4-BE49-F238E27FC236}">
                <a16:creationId xmlns:a16="http://schemas.microsoft.com/office/drawing/2014/main" xmlns="" id="{69D0D6CC-1613-95D5-D281-AD8013EB09F1}"/>
              </a:ext>
            </a:extLst>
          </cdr:cNvPr>
          <cdr:cNvSpPr txBox="1"/>
        </cdr:nvSpPr>
        <cdr:spPr>
          <a:xfrm xmlns:a="http://schemas.openxmlformats.org/drawingml/2006/main">
            <a:off x="2183525" y="947817"/>
            <a:ext cx="350305" cy="285090"/>
          </a:xfrm>
          <a:prstGeom xmlns:a="http://schemas.openxmlformats.org/drawingml/2006/main" prst="rect">
            <a:avLst/>
          </a:prstGeom>
          <a:solidFill xmlns:a="http://schemas.openxmlformats.org/drawingml/2006/main">
            <a:schemeClr val="bg1"/>
          </a:solidFill>
        </cdr:spPr>
        <cdr:txBody>
          <a:bodyPr xmlns:a="http://schemas.openxmlformats.org/drawingml/2006/main" wrap="square" lIns="0" tIns="0" rIns="0" bIns="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IN" sz="900" baseline="0" dirty="0">
                <a:effectLst/>
                <a:latin typeface="Calibri" panose="020F0502020204030204" pitchFamily="34" charset="0"/>
                <a:ea typeface="Calibri" panose="020F0502020204030204" pitchFamily="34" charset="0"/>
                <a:cs typeface="Calibri" panose="020F0502020204030204" pitchFamily="34" charset="0"/>
              </a:rPr>
              <a:t>Partial Profit Booking</a:t>
            </a:r>
          </a:p>
          <a:p xmlns:a="http://schemas.openxmlformats.org/drawingml/2006/main">
            <a:pPr algn="ctr"/>
            <a:r>
              <a:rPr lang="en-IN" sz="900" kern="1200" baseline="0" dirty="0">
                <a:effectLst/>
                <a:latin typeface="Calibri" panose="020F0502020204030204" pitchFamily="34" charset="0"/>
                <a:ea typeface="Calibri" panose="020F0502020204030204" pitchFamily="34" charset="0"/>
                <a:cs typeface="Calibri" panose="020F0502020204030204" pitchFamily="34" charset="0"/>
              </a:rPr>
              <a:t>@2342</a:t>
            </a:r>
            <a:endParaRPr lang="en-IN" sz="900" kern="1200" dirty="0">
              <a:latin typeface="Calibri" panose="020F0502020204030204" pitchFamily="34" charset="0"/>
              <a:ea typeface="Calibri" panose="020F0502020204030204" pitchFamily="34" charset="0"/>
              <a:cs typeface="Calibri" panose="020F0502020204030204" pitchFamily="34" charset="0"/>
            </a:endParaRPr>
          </a:p>
        </cdr:txBody>
      </cdr:sp>
    </cdr:grpSp>
  </cdr:relSizeAnchor>
  <cdr:relSizeAnchor xmlns:cdr="http://schemas.openxmlformats.org/drawingml/2006/chartDrawing">
    <cdr:from>
      <cdr:x>0.78291</cdr:x>
      <cdr:y>0.098</cdr:y>
    </cdr:from>
    <cdr:to>
      <cdr:x>0.8594</cdr:x>
      <cdr:y>0.92358</cdr:y>
    </cdr:to>
    <cdr:grpSp>
      <cdr:nvGrpSpPr>
        <cdr:cNvPr id="12" name="Group 11">
          <a:extLst xmlns:a="http://schemas.openxmlformats.org/drawingml/2006/main">
            <a:ext uri="{FF2B5EF4-FFF2-40B4-BE49-F238E27FC236}">
              <a16:creationId xmlns:a16="http://schemas.microsoft.com/office/drawing/2014/main" xmlns="" id="{6CD77560-906B-C912-D38B-CC2F39D1342B}"/>
            </a:ext>
          </a:extLst>
        </cdr:cNvPr>
        <cdr:cNvGrpSpPr/>
      </cdr:nvGrpSpPr>
      <cdr:grpSpPr>
        <a:xfrm xmlns:a="http://schemas.openxmlformats.org/drawingml/2006/main">
          <a:off x="4235852" y="491437"/>
          <a:ext cx="413841" cy="4140007"/>
          <a:chOff x="2748929" y="441326"/>
          <a:chExt cx="350306" cy="2000356"/>
        </a:xfrm>
      </cdr:grpSpPr>
      <cdr:sp macro="" textlink="">
        <cdr:nvSpPr>
          <cdr:cNvPr id="4" name="Rectangle 3">
            <a:extLst xmlns:a="http://schemas.openxmlformats.org/drawingml/2006/main">
              <a:ext uri="{FF2B5EF4-FFF2-40B4-BE49-F238E27FC236}">
                <a16:creationId xmlns:a16="http://schemas.microsoft.com/office/drawing/2014/main" xmlns="" id="{B9D09CA0-7142-E13C-D3F6-A6D906B3B961}"/>
              </a:ext>
            </a:extLst>
          </cdr:cNvPr>
          <cdr:cNvSpPr/>
        </cdr:nvSpPr>
        <cdr:spPr>
          <a:xfrm xmlns:a="http://schemas.openxmlformats.org/drawingml/2006/main">
            <a:off x="2880293" y="441326"/>
            <a:ext cx="78229" cy="2000356"/>
          </a:xfrm>
          <a:prstGeom xmlns:a="http://schemas.openxmlformats.org/drawingml/2006/main" prst="rect">
            <a:avLst/>
          </a:prstGeom>
          <a:solidFill xmlns:a="http://schemas.openxmlformats.org/drawingml/2006/main">
            <a:srgbClr val="00B050">
              <a:alpha val="20000"/>
            </a:srgbClr>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IN" kern="1200"/>
          </a:p>
        </cdr:txBody>
      </cdr:sp>
      <cdr:sp macro="" textlink="">
        <cdr:nvSpPr>
          <cdr:cNvPr id="9" name="TextBox 1">
            <a:extLst xmlns:a="http://schemas.openxmlformats.org/drawingml/2006/main">
              <a:ext uri="{FF2B5EF4-FFF2-40B4-BE49-F238E27FC236}">
                <a16:creationId xmlns:a16="http://schemas.microsoft.com/office/drawing/2014/main" xmlns="" id="{32A4A5C0-9E57-527A-A600-8CF6155BE236}"/>
              </a:ext>
            </a:extLst>
          </cdr:cNvPr>
          <cdr:cNvSpPr txBox="1"/>
        </cdr:nvSpPr>
        <cdr:spPr>
          <a:xfrm xmlns:a="http://schemas.openxmlformats.org/drawingml/2006/main">
            <a:off x="2748929" y="1292194"/>
            <a:ext cx="350306" cy="286802"/>
          </a:xfrm>
          <a:prstGeom xmlns:a="http://schemas.openxmlformats.org/drawingml/2006/main" prst="rect">
            <a:avLst/>
          </a:prstGeom>
          <a:solidFill xmlns:a="http://schemas.openxmlformats.org/drawingml/2006/main">
            <a:schemeClr val="bg1"/>
          </a:solidFill>
        </cdr:spPr>
        <cdr:txBody>
          <a:bodyPr xmlns:a="http://schemas.openxmlformats.org/drawingml/2006/main" wrap="square" lIns="0" tIns="0" rIns="0" bIns="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IN" sz="900" baseline="0" dirty="0">
                <a:effectLst/>
                <a:latin typeface="Calibri" panose="020F0502020204030204" pitchFamily="34" charset="0"/>
                <a:ea typeface="Calibri" panose="020F0502020204030204" pitchFamily="34" charset="0"/>
                <a:cs typeface="Calibri" panose="020F0502020204030204" pitchFamily="34" charset="0"/>
              </a:rPr>
              <a:t>Partial Profit Booking</a:t>
            </a:r>
          </a:p>
          <a:p xmlns:a="http://schemas.openxmlformats.org/drawingml/2006/main">
            <a:pPr algn="ctr"/>
            <a:r>
              <a:rPr lang="en-IN" sz="900" kern="1200" baseline="0" dirty="0">
                <a:effectLst/>
                <a:latin typeface="Calibri" panose="020F0502020204030204" pitchFamily="34" charset="0"/>
                <a:ea typeface="Calibri" panose="020F0502020204030204" pitchFamily="34" charset="0"/>
                <a:cs typeface="Calibri" panose="020F0502020204030204" pitchFamily="34" charset="0"/>
              </a:rPr>
              <a:t>@4624</a:t>
            </a:r>
            <a:endParaRPr lang="en-IN" sz="900" kern="1200" dirty="0">
              <a:latin typeface="Calibri" panose="020F0502020204030204" pitchFamily="34" charset="0"/>
              <a:ea typeface="Calibri" panose="020F0502020204030204" pitchFamily="34" charset="0"/>
              <a:cs typeface="Calibri" panose="020F0502020204030204" pitchFamily="34" charset="0"/>
            </a:endParaRPr>
          </a:p>
        </cdr:txBody>
      </cdr:sp>
    </cdr:grpSp>
  </cdr:relSizeAnchor>
  <cdr:relSizeAnchor xmlns:cdr="http://schemas.openxmlformats.org/drawingml/2006/chartDrawing">
    <cdr:from>
      <cdr:x>0.65043</cdr:x>
      <cdr:y>0.098</cdr:y>
    </cdr:from>
    <cdr:to>
      <cdr:x>0.66773</cdr:x>
      <cdr:y>0.92358</cdr:y>
    </cdr:to>
    <cdr:sp macro="" textlink="">
      <cdr:nvSpPr>
        <cdr:cNvPr id="7" name="Rectangle 6">
          <a:extLst xmlns:a="http://schemas.openxmlformats.org/drawingml/2006/main">
            <a:ext uri="{FF2B5EF4-FFF2-40B4-BE49-F238E27FC236}">
              <a16:creationId xmlns:a16="http://schemas.microsoft.com/office/drawing/2014/main" xmlns="" id="{EFE26F65-598F-303D-6605-FE20C2D3E733}"/>
            </a:ext>
          </a:extLst>
        </cdr:cNvPr>
        <cdr:cNvSpPr/>
      </cdr:nvSpPr>
      <cdr:spPr>
        <a:xfrm xmlns:a="http://schemas.openxmlformats.org/drawingml/2006/main">
          <a:off x="3519106" y="491437"/>
          <a:ext cx="93600" cy="4140007"/>
        </a:xfrm>
        <a:prstGeom xmlns:a="http://schemas.openxmlformats.org/drawingml/2006/main" prst="rect">
          <a:avLst/>
        </a:prstGeom>
        <a:solidFill xmlns:a="http://schemas.openxmlformats.org/drawingml/2006/main">
          <a:srgbClr val="00B050">
            <a:alpha val="20000"/>
          </a:srgbClr>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IN" kern="1200"/>
        </a:p>
      </cdr:txBody>
    </cdr:sp>
  </cdr:relSizeAnchor>
  <cdr:relSizeAnchor xmlns:cdr="http://schemas.openxmlformats.org/drawingml/2006/chartDrawing">
    <cdr:from>
      <cdr:x>0.62297</cdr:x>
      <cdr:y>0.46826</cdr:y>
    </cdr:from>
    <cdr:to>
      <cdr:x>0.69546</cdr:x>
      <cdr:y>0.59144</cdr:y>
    </cdr:to>
    <cdr:sp macro="" textlink="">
      <cdr:nvSpPr>
        <cdr:cNvPr id="13" name="TextBox 1">
          <a:extLst xmlns:a="http://schemas.openxmlformats.org/drawingml/2006/main">
            <a:ext uri="{FF2B5EF4-FFF2-40B4-BE49-F238E27FC236}">
              <a16:creationId xmlns:a16="http://schemas.microsoft.com/office/drawing/2014/main" xmlns="" id="{6FCCEC3D-C214-A45E-398C-7D4DD560734B}"/>
            </a:ext>
          </a:extLst>
        </cdr:cNvPr>
        <cdr:cNvSpPr txBox="1"/>
      </cdr:nvSpPr>
      <cdr:spPr>
        <a:xfrm xmlns:a="http://schemas.openxmlformats.org/drawingml/2006/main">
          <a:off x="3370514" y="2348161"/>
          <a:ext cx="392199" cy="617729"/>
        </a:xfrm>
        <a:prstGeom xmlns:a="http://schemas.openxmlformats.org/drawingml/2006/main" prst="rect">
          <a:avLst/>
        </a:prstGeom>
        <a:solidFill xmlns:a="http://schemas.openxmlformats.org/drawingml/2006/main">
          <a:schemeClr val="bg1"/>
        </a:solidFill>
      </cdr:spPr>
      <cdr:txBody>
        <a:bodyPr xmlns:a="http://schemas.openxmlformats.org/drawingml/2006/main" wrap="square" lIns="0" tIns="0" rIns="0" bIns="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IN" sz="900" baseline="0" dirty="0">
              <a:effectLst/>
              <a:latin typeface="Calibri" panose="020F0502020204030204" pitchFamily="34" charset="0"/>
              <a:ea typeface="Calibri" panose="020F0502020204030204" pitchFamily="34" charset="0"/>
              <a:cs typeface="Calibri" panose="020F0502020204030204" pitchFamily="34" charset="0"/>
            </a:rPr>
            <a:t>Partial Profit Booking</a:t>
          </a:r>
        </a:p>
        <a:p xmlns:a="http://schemas.openxmlformats.org/drawingml/2006/main">
          <a:pPr algn="ctr"/>
          <a:r>
            <a:rPr lang="en-IN" sz="900" kern="1200" baseline="0" dirty="0">
              <a:effectLst/>
              <a:latin typeface="Calibri" panose="020F0502020204030204" pitchFamily="34" charset="0"/>
              <a:ea typeface="Calibri" panose="020F0502020204030204" pitchFamily="34" charset="0"/>
              <a:cs typeface="Calibri" panose="020F0502020204030204" pitchFamily="34" charset="0"/>
            </a:rPr>
            <a:t>@1601</a:t>
          </a:r>
          <a:endParaRPr lang="en-IN" sz="900" kern="1200" dirty="0">
            <a:latin typeface="Calibri" panose="020F0502020204030204" pitchFamily="34" charset="0"/>
            <a:ea typeface="Calibri" panose="020F0502020204030204" pitchFamily="34" charset="0"/>
            <a:cs typeface="Calibri" panose="020F0502020204030204"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9439425F-4343-49AE-8AFF-16BA1D5932CD}" type="datetimeFigureOut">
              <a:rPr lang="en-US" smtClean="0"/>
              <a:t>9/3/2026</a:t>
            </a:fld>
            <a:endParaRPr lang="en-US"/>
          </a:p>
        </p:txBody>
      </p:sp>
      <p:sp>
        <p:nvSpPr>
          <p:cNvPr id="4" name="Slide Image Placeholder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56B4B4C3-4FE7-4C8B-B4F4-DA634DB32E5E}" type="slidenum">
              <a:rPr lang="en-US" smtClean="0"/>
              <a:t>‹#›</a:t>
            </a:fld>
            <a:endParaRPr lang="en-US"/>
          </a:p>
        </p:txBody>
      </p:sp>
    </p:spTree>
    <p:extLst>
      <p:ext uri="{BB962C8B-B14F-4D97-AF65-F5344CB8AC3E}">
        <p14:creationId xmlns:p14="http://schemas.microsoft.com/office/powerpoint/2010/main" val="1514640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6B4B4C3-4FE7-4C8B-B4F4-DA634DB32E5E}" type="slidenum">
              <a:rPr lang="en-US" smtClean="0"/>
              <a:t>2</a:t>
            </a:fld>
            <a:endParaRPr lang="en-US"/>
          </a:p>
        </p:txBody>
      </p:sp>
    </p:spTree>
    <p:extLst>
      <p:ext uri="{BB962C8B-B14F-4D97-AF65-F5344CB8AC3E}">
        <p14:creationId xmlns:p14="http://schemas.microsoft.com/office/powerpoint/2010/main" val="27642776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09DCECB-DE6C-4D9C-8ED7-C7DA0F85306F}" type="datetimeFigureOut">
              <a:rPr lang="en-IN" smtClean="0"/>
              <a:pPr/>
              <a:t>03-09-2026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A10AE5-7AD7-43B9-996F-A9213C40EF40}" type="slidenum">
              <a:rPr lang="en-IN" smtClean="0"/>
              <a:pPr/>
              <a:t>‹#›</a:t>
            </a:fld>
            <a:endParaRPr lang="en-IN"/>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Tree>
    <p:extLst>
      <p:ext uri="{BB962C8B-B14F-4D97-AF65-F5344CB8AC3E}">
        <p14:creationId xmlns:p14="http://schemas.microsoft.com/office/powerpoint/2010/main" val="3061811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5220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9DCECB-DE6C-4D9C-8ED7-C7DA0F85306F}" type="datetimeFigureOut">
              <a:rPr lang="en-IN" smtClean="0"/>
              <a:pPr/>
              <a:t>03-09-2026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A10AE5-7AD7-43B9-996F-A9213C40EF40}" type="slidenum">
              <a:rPr lang="en-IN" smtClean="0"/>
              <a:pPr/>
              <a:t>‹#›</a:t>
            </a:fld>
            <a:endParaRPr lang="en-IN"/>
          </a:p>
        </p:txBody>
      </p:sp>
    </p:spTree>
    <p:extLst>
      <p:ext uri="{BB962C8B-B14F-4D97-AF65-F5344CB8AC3E}">
        <p14:creationId xmlns:p14="http://schemas.microsoft.com/office/powerpoint/2010/main" val="2556920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09DCECB-DE6C-4D9C-8ED7-C7DA0F85306F}" type="datetimeFigureOut">
              <a:rPr lang="en-IN" smtClean="0"/>
              <a:pPr/>
              <a:t>03-09-2026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7A10AE5-7AD7-43B9-996F-A9213C40EF40}" type="slidenum">
              <a:rPr lang="en-IN" smtClean="0"/>
              <a:pPr/>
              <a:t>‹#›</a:t>
            </a:fld>
            <a:endParaRPr lang="en-IN"/>
          </a:p>
        </p:txBody>
      </p:sp>
    </p:spTree>
    <p:extLst>
      <p:ext uri="{BB962C8B-B14F-4D97-AF65-F5344CB8AC3E}">
        <p14:creationId xmlns:p14="http://schemas.microsoft.com/office/powerpoint/2010/main" val="2047643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9DCECB-DE6C-4D9C-8ED7-C7DA0F85306F}" type="datetimeFigureOut">
              <a:rPr lang="en-IN" smtClean="0"/>
              <a:pPr/>
              <a:t>03-09-2026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7A10AE5-7AD7-43B9-996F-A9213C40EF40}" type="slidenum">
              <a:rPr lang="en-IN" smtClean="0"/>
              <a:pPr/>
              <a:t>‹#›</a:t>
            </a:fld>
            <a:endParaRPr lang="en-IN"/>
          </a:p>
        </p:txBody>
      </p:sp>
    </p:spTree>
    <p:extLst>
      <p:ext uri="{BB962C8B-B14F-4D97-AF65-F5344CB8AC3E}">
        <p14:creationId xmlns:p14="http://schemas.microsoft.com/office/powerpoint/2010/main" val="3041039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9DCECB-DE6C-4D9C-8ED7-C7DA0F85306F}" type="datetimeFigureOut">
              <a:rPr lang="en-IN" smtClean="0"/>
              <a:pPr/>
              <a:t>03-09-2026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7A10AE5-7AD7-43B9-996F-A9213C40EF40}" type="slidenum">
              <a:rPr lang="en-IN" smtClean="0"/>
              <a:pPr/>
              <a:t>‹#›</a:t>
            </a:fld>
            <a:endParaRPr lang="en-IN"/>
          </a:p>
        </p:txBody>
      </p:sp>
    </p:spTree>
    <p:extLst>
      <p:ext uri="{BB962C8B-B14F-4D97-AF65-F5344CB8AC3E}">
        <p14:creationId xmlns:p14="http://schemas.microsoft.com/office/powerpoint/2010/main" val="652458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9DCECB-DE6C-4D9C-8ED7-C7DA0F85306F}" type="datetimeFigureOut">
              <a:rPr lang="en-IN" smtClean="0"/>
              <a:pPr/>
              <a:t>03-09-2026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7A10AE5-7AD7-43B9-996F-A9213C40EF40}" type="slidenum">
              <a:rPr lang="en-IN" smtClean="0"/>
              <a:pPr/>
              <a:t>‹#›</a:t>
            </a:fld>
            <a:endParaRPr lang="en-IN"/>
          </a:p>
        </p:txBody>
      </p:sp>
    </p:spTree>
    <p:extLst>
      <p:ext uri="{BB962C8B-B14F-4D97-AF65-F5344CB8AC3E}">
        <p14:creationId xmlns:p14="http://schemas.microsoft.com/office/powerpoint/2010/main" val="1766670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9DCECB-DE6C-4D9C-8ED7-C7DA0F85306F}" type="datetimeFigureOut">
              <a:rPr lang="en-IN" smtClean="0"/>
              <a:pPr/>
              <a:t>03-09-2026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7A10AE5-7AD7-43B9-996F-A9213C40EF40}" type="slidenum">
              <a:rPr lang="en-IN" smtClean="0"/>
              <a:pPr/>
              <a:t>‹#›</a:t>
            </a:fld>
            <a:endParaRPr lang="en-IN"/>
          </a:p>
        </p:txBody>
      </p:sp>
    </p:spTree>
    <p:extLst>
      <p:ext uri="{BB962C8B-B14F-4D97-AF65-F5344CB8AC3E}">
        <p14:creationId xmlns:p14="http://schemas.microsoft.com/office/powerpoint/2010/main" val="1041390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9DCECB-DE6C-4D9C-8ED7-C7DA0F85306F}" type="datetimeFigureOut">
              <a:rPr lang="en-IN" smtClean="0"/>
              <a:pPr/>
              <a:t>03-09-2026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7A10AE5-7AD7-43B9-996F-A9213C40EF40}" type="slidenum">
              <a:rPr lang="en-IN" smtClean="0"/>
              <a:pPr/>
              <a:t>‹#›</a:t>
            </a:fld>
            <a:endParaRPr lang="en-IN"/>
          </a:p>
        </p:txBody>
      </p:sp>
    </p:spTree>
    <p:extLst>
      <p:ext uri="{BB962C8B-B14F-4D97-AF65-F5344CB8AC3E}">
        <p14:creationId xmlns:p14="http://schemas.microsoft.com/office/powerpoint/2010/main" val="1552159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9DCECB-DE6C-4D9C-8ED7-C7DA0F85306F}" type="datetimeFigureOut">
              <a:rPr lang="en-IN" smtClean="0"/>
              <a:pPr/>
              <a:t>03-09-2026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A10AE5-7AD7-43B9-996F-A9213C40EF40}" type="slidenum">
              <a:rPr lang="en-IN" smtClean="0"/>
              <a:pPr/>
              <a:t>‹#›</a:t>
            </a:fld>
            <a:endParaRPr lang="en-IN"/>
          </a:p>
        </p:txBody>
      </p:sp>
    </p:spTree>
    <p:extLst>
      <p:ext uri="{BB962C8B-B14F-4D97-AF65-F5344CB8AC3E}">
        <p14:creationId xmlns:p14="http://schemas.microsoft.com/office/powerpoint/2010/main" val="1204326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9DCECB-DE6C-4D9C-8ED7-C7DA0F85306F}" type="datetimeFigureOut">
              <a:rPr lang="en-IN" smtClean="0"/>
              <a:pPr/>
              <a:t>03-09-2026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A10AE5-7AD7-43B9-996F-A9213C40EF40}" type="slidenum">
              <a:rPr lang="en-IN" smtClean="0"/>
              <a:pPr/>
              <a:t>‹#›</a:t>
            </a:fld>
            <a:endParaRPr lang="en-IN"/>
          </a:p>
        </p:txBody>
      </p:sp>
    </p:spTree>
    <p:extLst>
      <p:ext uri="{BB962C8B-B14F-4D97-AF65-F5344CB8AC3E}">
        <p14:creationId xmlns:p14="http://schemas.microsoft.com/office/powerpoint/2010/main" val="1697645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9DCECB-DE6C-4D9C-8ED7-C7DA0F85306F}" type="datetimeFigureOut">
              <a:rPr lang="en-IN" smtClean="0"/>
              <a:pPr/>
              <a:t>03-09-2026</a:t>
            </a:fld>
            <a:endParaRPr lang="en-IN"/>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A10AE5-7AD7-43B9-996F-A9213C40EF40}" type="slidenum">
              <a:rPr lang="en-IN" smtClean="0"/>
              <a:pPr/>
              <a:t>‹#›</a:t>
            </a:fld>
            <a:endParaRPr lang="en-IN"/>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Tree>
    <p:extLst>
      <p:ext uri="{BB962C8B-B14F-4D97-AF65-F5344CB8AC3E}">
        <p14:creationId xmlns:p14="http://schemas.microsoft.com/office/powerpoint/2010/main" val="33679469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chart" Target="../charts/chart1.xml"/><Relationship Id="rId1" Type="http://schemas.openxmlformats.org/officeDocument/2006/relationships/slideLayout" Target="../slideLayouts/slideLayout2.xml"/><Relationship Id="rId5" Type="http://schemas.openxmlformats.org/officeDocument/2006/relationships/image" Target="../media/image8.emf"/><Relationship Id="rId4" Type="http://schemas.openxmlformats.org/officeDocument/2006/relationships/image" Target="../media/image7.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anandrathipms.com/pdf/Disclosure_Document_30th_Sept_2025_compressed.pdf" TargetMode="External"/><Relationship Id="rId2" Type="http://schemas.openxmlformats.org/officeDocument/2006/relationships/hyperlink" Target="https://www.anandrathipms.com/" TargetMode="External"/><Relationship Id="rId1" Type="http://schemas.openxmlformats.org/officeDocument/2006/relationships/slideLayout" Target="../slideLayouts/slideLayout2.xml"/><Relationship Id="rId5" Type="http://schemas.openxmlformats.org/officeDocument/2006/relationships/hyperlink" Target="https://www.anandrathipms.com/contact-us.php" TargetMode="External"/><Relationship Id="rId4" Type="http://schemas.openxmlformats.org/officeDocument/2006/relationships/hyperlink" Target="mailto:pmsdesk@rathi.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9906001" cy="6860419"/>
          </a:xfrm>
          <a:prstGeom prst="rect">
            <a:avLst/>
          </a:prstGeom>
        </p:spPr>
      </p:pic>
      <p:sp>
        <p:nvSpPr>
          <p:cNvPr id="5" name="Title 1"/>
          <p:cNvSpPr txBox="1">
            <a:spLocks/>
          </p:cNvSpPr>
          <p:nvPr/>
        </p:nvSpPr>
        <p:spPr>
          <a:xfrm>
            <a:off x="281050" y="6164925"/>
            <a:ext cx="2618088" cy="3933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000" b="1" dirty="0">
                <a:latin typeface="+mn-lt"/>
              </a:rPr>
              <a:t>31st August, 2026</a:t>
            </a:r>
          </a:p>
        </p:txBody>
      </p:sp>
      <p:sp>
        <p:nvSpPr>
          <p:cNvPr id="4" name="Title 1"/>
          <p:cNvSpPr txBox="1">
            <a:spLocks/>
          </p:cNvSpPr>
          <p:nvPr/>
        </p:nvSpPr>
        <p:spPr>
          <a:xfrm>
            <a:off x="6771037" y="5482211"/>
            <a:ext cx="2025907" cy="43379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1100" b="1" dirty="0">
                <a:latin typeface="+mn-lt"/>
              </a:rPr>
              <a:t>Investment Approach</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2999" y="246280"/>
            <a:ext cx="2169622" cy="717996"/>
          </a:xfrm>
          <a:prstGeom prst="rect">
            <a:avLst/>
          </a:prstGeom>
        </p:spPr>
      </p:pic>
    </p:spTree>
    <p:extLst>
      <p:ext uri="{BB962C8B-B14F-4D97-AF65-F5344CB8AC3E}">
        <p14:creationId xmlns:p14="http://schemas.microsoft.com/office/powerpoint/2010/main" val="2375657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2446578" y="1360134"/>
            <a:ext cx="6553200" cy="1124119"/>
          </a:xfrm>
          <a:prstGeom prst="roundRect">
            <a:avLst>
              <a:gd name="adj" fmla="val 50000"/>
            </a:avLst>
          </a:prstGeom>
          <a:noFill/>
          <a:ln w="9525" cap="flat" cmpd="sng" algn="ctr">
            <a:solidFill>
              <a:srgbClr val="7C5A1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600" dirty="0"/>
              <a:t>Focus on Return Optimization by investing in </a:t>
            </a:r>
            <a:r>
              <a:rPr lang="en-US" sz="1600" dirty="0" err="1"/>
              <a:t>multicap</a:t>
            </a:r>
            <a:r>
              <a:rPr lang="en-US" sz="1600" dirty="0"/>
              <a:t> portfolio of rising enterprises with sound corporate track  record and sustainable business model keeping balance  between value and growth strategy.</a:t>
            </a:r>
          </a:p>
        </p:txBody>
      </p:sp>
      <p:sp>
        <p:nvSpPr>
          <p:cNvPr id="5" name="Rounded Rectangle 4"/>
          <p:cNvSpPr/>
          <p:nvPr/>
        </p:nvSpPr>
        <p:spPr>
          <a:xfrm>
            <a:off x="836263" y="1617393"/>
            <a:ext cx="1828800" cy="6096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indent="0" algn="ctr"/>
            <a:r>
              <a:rPr lang="en-US" sz="2400" b="1" dirty="0">
                <a:solidFill>
                  <a:schemeClr val="bg1"/>
                </a:solidFill>
                <a:latin typeface="Calibri" pitchFamily="34" charset="0"/>
              </a:rPr>
              <a:t>Objective</a:t>
            </a:r>
          </a:p>
        </p:txBody>
      </p:sp>
      <p:sp>
        <p:nvSpPr>
          <p:cNvPr id="8" name="Isosceles Triangle 7"/>
          <p:cNvSpPr/>
          <p:nvPr/>
        </p:nvSpPr>
        <p:spPr bwMode="auto">
          <a:xfrm>
            <a:off x="4689334" y="5624638"/>
            <a:ext cx="838200" cy="533400"/>
          </a:xfrm>
          <a:prstGeom prst="triangle">
            <a:avLst/>
          </a:prstGeom>
          <a:solidFill>
            <a:srgbClr val="576433"/>
          </a:solidFill>
          <a:ln w="9525" cap="flat" cmpd="sng" algn="ctr">
            <a:noFill/>
            <a:prstDash val="solid"/>
            <a:round/>
            <a:headEnd type="none" w="med" len="med"/>
            <a:tailEnd type="none" w="med" len="med"/>
          </a:ln>
          <a:effectLst>
            <a:outerShdw blurRad="50800" dist="38100" algn="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rgbClr val="576433"/>
              </a:solidFill>
              <a:effectLst/>
              <a:latin typeface="Times New Roman" pitchFamily="18" charset="0"/>
              <a:cs typeface="Times New Roman" pitchFamily="18" charset="0"/>
            </a:endParaRPr>
          </a:p>
        </p:txBody>
      </p:sp>
      <p:cxnSp>
        <p:nvCxnSpPr>
          <p:cNvPr id="9" name="Straight Connector 8"/>
          <p:cNvCxnSpPr/>
          <p:nvPr/>
        </p:nvCxnSpPr>
        <p:spPr bwMode="auto">
          <a:xfrm>
            <a:off x="1641334" y="5624638"/>
            <a:ext cx="6781800" cy="0"/>
          </a:xfrm>
          <a:prstGeom prst="line">
            <a:avLst/>
          </a:prstGeom>
          <a:solidFill>
            <a:srgbClr val="00B8FF"/>
          </a:solidFill>
          <a:ln w="34925" cap="flat" cmpd="sng" algn="ctr">
            <a:solidFill>
              <a:srgbClr val="576433"/>
            </a:solidFill>
            <a:prstDash val="solid"/>
            <a:round/>
            <a:headEnd type="none" w="med" len="med"/>
            <a:tailEnd type="none" w="med" len="med"/>
          </a:ln>
          <a:effectLst/>
        </p:spPr>
      </p:cxnSp>
      <p:sp>
        <p:nvSpPr>
          <p:cNvPr id="10" name="TextBox 9"/>
          <p:cNvSpPr txBox="1"/>
          <p:nvPr/>
        </p:nvSpPr>
        <p:spPr>
          <a:xfrm>
            <a:off x="2605634" y="5700838"/>
            <a:ext cx="6019800" cy="400110"/>
          </a:xfrm>
          <a:prstGeom prst="rect">
            <a:avLst/>
          </a:prstGeom>
          <a:noFill/>
        </p:spPr>
        <p:txBody>
          <a:bodyPr wrap="square" rtlCol="0">
            <a:spAutoFit/>
          </a:bodyPr>
          <a:lstStyle/>
          <a:p>
            <a:r>
              <a:rPr lang="en-US" sz="2000" b="1" dirty="0">
                <a:solidFill>
                  <a:srgbClr val="576433"/>
                </a:solidFill>
                <a:latin typeface="+mn-lt"/>
              </a:rPr>
              <a:t>Value                                                             Growth</a:t>
            </a:r>
          </a:p>
        </p:txBody>
      </p:sp>
      <p:sp>
        <p:nvSpPr>
          <p:cNvPr id="11" name="Flowchart: Manual Operation 10"/>
          <p:cNvSpPr/>
          <p:nvPr/>
        </p:nvSpPr>
        <p:spPr bwMode="auto">
          <a:xfrm>
            <a:off x="1565134" y="2957638"/>
            <a:ext cx="2895600" cy="2590800"/>
          </a:xfrm>
          <a:prstGeom prst="flowChartManualOperation">
            <a:avLst/>
          </a:prstGeom>
          <a:solidFill>
            <a:srgbClr val="F5E19C"/>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just">
              <a:buClr>
                <a:srgbClr val="000000"/>
              </a:buClr>
              <a:buSzPct val="100000"/>
            </a:pPr>
            <a:r>
              <a:rPr lang="en-US" sz="1200" b="1" dirty="0">
                <a:solidFill>
                  <a:schemeClr val="tx1"/>
                </a:solidFill>
                <a:latin typeface="Calibri" pitchFamily="34" charset="0"/>
              </a:rPr>
              <a:t>Value investing is the art of buying stocks which trade at a significant discount to their intrinsic value. Portfolio Manager achieve this by looking for companies on cheap valuation metrics, typically low multiples of their profits or assets, for reasons which are not justified over the longer term.</a:t>
            </a:r>
          </a:p>
          <a:p>
            <a:pPr marL="0" marR="0" indent="0" algn="just"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1200" b="1" i="0" u="none" strike="noStrike" cap="none" normalizeH="0" baseline="0" dirty="0">
              <a:ln>
                <a:noFill/>
              </a:ln>
              <a:solidFill>
                <a:schemeClr val="tx1"/>
              </a:solidFill>
              <a:effectLst/>
              <a:latin typeface="Calibri" pitchFamily="34" charset="0"/>
            </a:endParaRPr>
          </a:p>
        </p:txBody>
      </p:sp>
      <p:sp>
        <p:nvSpPr>
          <p:cNvPr id="12" name="Flowchart: Manual Operation 11"/>
          <p:cNvSpPr/>
          <p:nvPr/>
        </p:nvSpPr>
        <p:spPr bwMode="auto">
          <a:xfrm>
            <a:off x="5603734" y="2957638"/>
            <a:ext cx="2895600" cy="2590800"/>
          </a:xfrm>
          <a:prstGeom prst="flowChartManualOperation">
            <a:avLst/>
          </a:prstGeom>
          <a:solidFill>
            <a:srgbClr val="BF9D6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just">
              <a:buClr>
                <a:srgbClr val="000000"/>
              </a:buClr>
              <a:buSzPct val="100000"/>
            </a:pPr>
            <a:r>
              <a:rPr lang="en-US" sz="1200" b="1" dirty="0">
                <a:latin typeface="Calibri" pitchFamily="34" charset="0"/>
              </a:rPr>
              <a:t>Growth investing is a style of investment strategy focused on capital appreciation. Portfolio Manager invest in companies that exhibit signs of above-average growth, even if the share price appears expensive in terms of metrics such as price-to-earnings or price-to-book ratios.</a:t>
            </a:r>
          </a:p>
        </p:txBody>
      </p:sp>
      <p:sp>
        <p:nvSpPr>
          <p:cNvPr id="13" name="Title 1"/>
          <p:cNvSpPr txBox="1">
            <a:spLocks/>
          </p:cNvSpPr>
          <p:nvPr/>
        </p:nvSpPr>
        <p:spPr>
          <a:xfrm>
            <a:off x="339295" y="306818"/>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2200" b="1" dirty="0">
                <a:solidFill>
                  <a:schemeClr val="bg1"/>
                </a:solidFill>
                <a:latin typeface="+mn-lt"/>
              </a:rPr>
              <a:t>Objective &amp; Investment Philosophy</a:t>
            </a:r>
          </a:p>
        </p:txBody>
      </p:sp>
    </p:spTree>
    <p:extLst>
      <p:ext uri="{BB962C8B-B14F-4D97-AF65-F5344CB8AC3E}">
        <p14:creationId xmlns:p14="http://schemas.microsoft.com/office/powerpoint/2010/main" val="1291789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39295" y="306818"/>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2200" b="1" dirty="0">
                <a:solidFill>
                  <a:schemeClr val="bg1"/>
                </a:solidFill>
                <a:latin typeface="+mn-lt"/>
              </a:rPr>
              <a:t>Why </a:t>
            </a:r>
            <a:r>
              <a:rPr lang="en-IN" sz="2200" b="1" dirty="0" err="1">
                <a:solidFill>
                  <a:schemeClr val="bg1"/>
                </a:solidFill>
                <a:latin typeface="+mn-lt"/>
              </a:rPr>
              <a:t>Multicap</a:t>
            </a:r>
            <a:r>
              <a:rPr lang="en-IN" sz="2200" b="1" dirty="0">
                <a:solidFill>
                  <a:schemeClr val="bg1"/>
                </a:solidFill>
                <a:latin typeface="+mn-lt"/>
              </a:rPr>
              <a:t> Strategy</a:t>
            </a:r>
          </a:p>
        </p:txBody>
      </p:sp>
      <p:sp>
        <p:nvSpPr>
          <p:cNvPr id="5" name="Text Box 3"/>
          <p:cNvSpPr txBox="1">
            <a:spLocks noChangeArrowheads="1"/>
          </p:cNvSpPr>
          <p:nvPr/>
        </p:nvSpPr>
        <p:spPr bwMode="auto">
          <a:xfrm>
            <a:off x="4495800" y="990600"/>
            <a:ext cx="4419600" cy="5337359"/>
          </a:xfrm>
          <a:prstGeom prst="rect">
            <a:avLst/>
          </a:prstGeom>
          <a:noFill/>
          <a:ln w="9525">
            <a:noFill/>
            <a:miter lim="800000"/>
            <a:headEnd/>
            <a:tailEnd/>
          </a:ln>
        </p:spPr>
        <p:txBody>
          <a:bodyPr wrap="square">
            <a:spAutoFit/>
          </a:bodyPr>
          <a:lstStyle/>
          <a:p>
            <a:pPr marL="285750" indent="-285750" algn="just">
              <a:spcBef>
                <a:spcPts val="500"/>
              </a:spcBef>
              <a:buFont typeface="Arial" panose="020B0604020202020204" pitchFamily="34" charset="0"/>
              <a:buChar char="•"/>
            </a:pPr>
            <a:r>
              <a:rPr lang="en-US" sz="1600" dirty="0">
                <a:solidFill>
                  <a:schemeClr val="tx1"/>
                </a:solidFill>
                <a:latin typeface="Calibri" pitchFamily="34" charset="0"/>
                <a:cs typeface="Arial" charset="0"/>
              </a:rPr>
              <a:t>The table shows </a:t>
            </a:r>
            <a:r>
              <a:rPr lang="en-US" sz="1600" u="sng" dirty="0">
                <a:solidFill>
                  <a:schemeClr val="tx1"/>
                </a:solidFill>
                <a:latin typeface="Calibri" pitchFamily="34" charset="0"/>
                <a:cs typeface="Arial" charset="0"/>
              </a:rPr>
              <a:t>outperformance</a:t>
            </a:r>
            <a:r>
              <a:rPr lang="en-US" sz="1600" dirty="0">
                <a:solidFill>
                  <a:schemeClr val="tx1"/>
                </a:solidFill>
                <a:latin typeface="Calibri" pitchFamily="34" charset="0"/>
                <a:cs typeface="Arial" charset="0"/>
              </a:rPr>
              <a:t> of the Mid Cap and Small Cap Index over the </a:t>
            </a:r>
            <a:r>
              <a:rPr lang="en-US" sz="1600" dirty="0" err="1">
                <a:solidFill>
                  <a:schemeClr val="tx1"/>
                </a:solidFill>
                <a:latin typeface="Calibri" pitchFamily="34" charset="0"/>
                <a:cs typeface="Arial" charset="0"/>
              </a:rPr>
              <a:t>Sensex</a:t>
            </a:r>
            <a:r>
              <a:rPr lang="en-US" sz="1600" dirty="0">
                <a:solidFill>
                  <a:schemeClr val="tx1"/>
                </a:solidFill>
                <a:latin typeface="Calibri" pitchFamily="34" charset="0"/>
                <a:cs typeface="Arial" charset="0"/>
              </a:rPr>
              <a:t> Index during the </a:t>
            </a:r>
            <a:r>
              <a:rPr lang="en-US" sz="1600" u="sng" dirty="0">
                <a:solidFill>
                  <a:schemeClr val="tx1"/>
                </a:solidFill>
                <a:latin typeface="Calibri" pitchFamily="34" charset="0"/>
                <a:cs typeface="Arial" charset="0"/>
              </a:rPr>
              <a:t>Bull Period. </a:t>
            </a:r>
          </a:p>
          <a:p>
            <a:pPr marL="285750" indent="-285750" algn="just">
              <a:spcBef>
                <a:spcPts val="500"/>
              </a:spcBef>
              <a:buFont typeface="Arial" panose="020B0604020202020204" pitchFamily="34" charset="0"/>
              <a:buChar char="•"/>
            </a:pPr>
            <a:r>
              <a:rPr lang="en-US" sz="1600" dirty="0">
                <a:solidFill>
                  <a:schemeClr val="tx1"/>
                </a:solidFill>
                <a:latin typeface="Calibri" pitchFamily="34" charset="0"/>
                <a:cs typeface="Arial" charset="0"/>
              </a:rPr>
              <a:t>Outperformance of the Mid Cap and small caps happens because of </a:t>
            </a:r>
            <a:r>
              <a:rPr lang="en-US" sz="1600" u="sng" dirty="0">
                <a:solidFill>
                  <a:schemeClr val="tx1"/>
                </a:solidFill>
                <a:latin typeface="Calibri" pitchFamily="34" charset="0"/>
                <a:cs typeface="Arial" charset="0"/>
              </a:rPr>
              <a:t>better earnings growth</a:t>
            </a:r>
            <a:r>
              <a:rPr lang="en-US" sz="1600" dirty="0">
                <a:solidFill>
                  <a:schemeClr val="tx1"/>
                </a:solidFill>
                <a:latin typeface="Calibri" pitchFamily="34" charset="0"/>
                <a:cs typeface="Arial" charset="0"/>
              </a:rPr>
              <a:t> in the bull phase. </a:t>
            </a:r>
            <a:endParaRPr lang="en-US" sz="1600" dirty="0">
              <a:latin typeface="Calibri" pitchFamily="34" charset="0"/>
              <a:cs typeface="Arial" charset="0"/>
            </a:endParaRPr>
          </a:p>
          <a:p>
            <a:pPr marL="285750" indent="-285750" algn="just">
              <a:spcBef>
                <a:spcPts val="500"/>
              </a:spcBef>
              <a:buFont typeface="Arial" panose="020B0604020202020204" pitchFamily="34" charset="0"/>
              <a:buChar char="•"/>
            </a:pPr>
            <a:r>
              <a:rPr lang="en-US" sz="1600" dirty="0">
                <a:solidFill>
                  <a:schemeClr val="tx1"/>
                </a:solidFill>
                <a:latin typeface="Calibri" pitchFamily="34" charset="0"/>
                <a:cs typeface="Arial" charset="0"/>
              </a:rPr>
              <a:t>The </a:t>
            </a:r>
            <a:r>
              <a:rPr lang="en-US" sz="1600" u="sng" dirty="0">
                <a:solidFill>
                  <a:schemeClr val="tx1"/>
                </a:solidFill>
                <a:latin typeface="Calibri" pitchFamily="34" charset="0"/>
                <a:cs typeface="Arial" charset="0"/>
              </a:rPr>
              <a:t>P/E</a:t>
            </a:r>
            <a:r>
              <a:rPr lang="en-US" sz="1600" dirty="0">
                <a:solidFill>
                  <a:schemeClr val="tx1"/>
                </a:solidFill>
                <a:latin typeface="Calibri" pitchFamily="34" charset="0"/>
                <a:cs typeface="Arial" charset="0"/>
              </a:rPr>
              <a:t> for Mid cap and Small Caps also </a:t>
            </a:r>
            <a:r>
              <a:rPr lang="en-US" sz="1600" u="sng" dirty="0">
                <a:solidFill>
                  <a:schemeClr val="tx1"/>
                </a:solidFill>
                <a:latin typeface="Calibri" pitchFamily="34" charset="0"/>
                <a:cs typeface="Arial" charset="0"/>
              </a:rPr>
              <a:t>expands</a:t>
            </a:r>
            <a:r>
              <a:rPr lang="en-US" sz="1600" dirty="0">
                <a:solidFill>
                  <a:schemeClr val="tx1"/>
                </a:solidFill>
                <a:latin typeface="Calibri" pitchFamily="34" charset="0"/>
                <a:cs typeface="Arial" charset="0"/>
              </a:rPr>
              <a:t> as earnings growth is superior v/s </a:t>
            </a:r>
            <a:r>
              <a:rPr lang="en-US" sz="1600" dirty="0" err="1">
                <a:solidFill>
                  <a:schemeClr val="tx1"/>
                </a:solidFill>
                <a:latin typeface="Calibri" pitchFamily="34" charset="0"/>
                <a:cs typeface="Arial" charset="0"/>
              </a:rPr>
              <a:t>Sensex</a:t>
            </a:r>
            <a:r>
              <a:rPr lang="en-US" sz="1600" dirty="0">
                <a:solidFill>
                  <a:schemeClr val="tx1"/>
                </a:solidFill>
                <a:latin typeface="Calibri" pitchFamily="34" charset="0"/>
                <a:cs typeface="Arial" charset="0"/>
              </a:rPr>
              <a:t> earnings growth.</a:t>
            </a:r>
          </a:p>
          <a:p>
            <a:pPr marL="285750" indent="-285750" algn="just">
              <a:spcBef>
                <a:spcPts val="500"/>
              </a:spcBef>
              <a:buFont typeface="Arial" panose="020B0604020202020204" pitchFamily="34" charset="0"/>
              <a:buChar char="•"/>
            </a:pPr>
            <a:r>
              <a:rPr lang="en-US" sz="1600" dirty="0">
                <a:solidFill>
                  <a:schemeClr val="tx1"/>
                </a:solidFill>
                <a:latin typeface="Calibri" pitchFamily="34" charset="0"/>
                <a:cs typeface="Arial" charset="0"/>
              </a:rPr>
              <a:t>Identifying the business within attractive valuation compare to their growth is key factor for outperformance.  </a:t>
            </a:r>
          </a:p>
          <a:p>
            <a:pPr marL="285750" indent="-285750" algn="just">
              <a:spcBef>
                <a:spcPts val="500"/>
              </a:spcBef>
              <a:buFont typeface="Arial" panose="020B0604020202020204" pitchFamily="34" charset="0"/>
              <a:buChar char="•"/>
            </a:pPr>
            <a:endParaRPr lang="en-US" sz="1600" dirty="0">
              <a:solidFill>
                <a:schemeClr val="tx1"/>
              </a:solidFill>
              <a:latin typeface="Calibri" pitchFamily="34" charset="0"/>
              <a:cs typeface="Arial" charset="0"/>
            </a:endParaRPr>
          </a:p>
          <a:p>
            <a:pPr marL="285750" indent="-285750" algn="just">
              <a:spcBef>
                <a:spcPts val="500"/>
              </a:spcBef>
              <a:buFont typeface="Arial" panose="020B0604020202020204" pitchFamily="34" charset="0"/>
              <a:buChar char="•"/>
            </a:pPr>
            <a:r>
              <a:rPr lang="en-US" sz="1600" u="sng" dirty="0">
                <a:solidFill>
                  <a:schemeClr val="tx1"/>
                </a:solidFill>
                <a:latin typeface="Calibri" pitchFamily="34" charset="0"/>
                <a:cs typeface="Arial" charset="0"/>
              </a:rPr>
              <a:t>Returns delivered from Mid Cap and Small Cap do outperform</a:t>
            </a:r>
            <a:r>
              <a:rPr lang="en-US" sz="1600" dirty="0">
                <a:solidFill>
                  <a:schemeClr val="tx1"/>
                </a:solidFill>
                <a:latin typeface="Calibri" pitchFamily="34" charset="0"/>
                <a:cs typeface="Arial" charset="0"/>
              </a:rPr>
              <a:t> the Large Cap, however one should keep in mind the risk associated with it as we see the </a:t>
            </a:r>
            <a:r>
              <a:rPr lang="en-US" sz="1600" u="sng" dirty="0">
                <a:solidFill>
                  <a:schemeClr val="tx1"/>
                </a:solidFill>
                <a:latin typeface="Calibri" pitchFamily="34" charset="0"/>
                <a:cs typeface="Arial" charset="0"/>
              </a:rPr>
              <a:t>higher volatility </a:t>
            </a:r>
            <a:r>
              <a:rPr lang="en-US" sz="1600" dirty="0">
                <a:solidFill>
                  <a:schemeClr val="tx1"/>
                </a:solidFill>
                <a:latin typeface="Calibri" pitchFamily="34" charset="0"/>
                <a:cs typeface="Arial" charset="0"/>
              </a:rPr>
              <a:t>in it. Therefore we emphasis on </a:t>
            </a:r>
            <a:r>
              <a:rPr lang="en-US" sz="1600" u="sng" dirty="0">
                <a:solidFill>
                  <a:schemeClr val="tx1"/>
                </a:solidFill>
                <a:latin typeface="Calibri" pitchFamily="34" charset="0"/>
                <a:cs typeface="Arial" charset="0"/>
              </a:rPr>
              <a:t>stringent stock selection </a:t>
            </a:r>
            <a:r>
              <a:rPr lang="en-US" sz="1600" dirty="0">
                <a:solidFill>
                  <a:schemeClr val="tx1"/>
                </a:solidFill>
                <a:latin typeface="Calibri" pitchFamily="34" charset="0"/>
                <a:cs typeface="Arial" charset="0"/>
              </a:rPr>
              <a:t>strategy and create a diversified </a:t>
            </a:r>
            <a:r>
              <a:rPr lang="en-US" sz="1600" dirty="0" err="1">
                <a:solidFill>
                  <a:schemeClr val="tx1"/>
                </a:solidFill>
                <a:latin typeface="Calibri" pitchFamily="34" charset="0"/>
                <a:cs typeface="Arial" charset="0"/>
              </a:rPr>
              <a:t>Multicap</a:t>
            </a:r>
            <a:r>
              <a:rPr lang="en-US" sz="1600" dirty="0">
                <a:solidFill>
                  <a:schemeClr val="tx1"/>
                </a:solidFill>
                <a:latin typeface="Calibri" pitchFamily="34" charset="0"/>
                <a:cs typeface="Arial" charset="0"/>
              </a:rPr>
              <a:t> portfolio to create alpha over the benchmark.</a:t>
            </a:r>
          </a:p>
        </p:txBody>
      </p:sp>
      <p:sp>
        <p:nvSpPr>
          <p:cNvPr id="6" name="Rectangle 5"/>
          <p:cNvSpPr/>
          <p:nvPr/>
        </p:nvSpPr>
        <p:spPr>
          <a:xfrm>
            <a:off x="457200" y="4324112"/>
            <a:ext cx="990600" cy="1981200"/>
          </a:xfrm>
          <a:prstGeom prst="rect">
            <a:avLst/>
          </a:prstGeom>
          <a:solidFill>
            <a:srgbClr val="F5E19C"/>
          </a:solidFill>
          <a:ln>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alibri" pitchFamily="34" charset="0"/>
              </a:rPr>
              <a:t>Today’s Small Cap</a:t>
            </a:r>
          </a:p>
          <a:p>
            <a:pPr algn="ctr"/>
            <a:endParaRPr lang="en-US" sz="1400" dirty="0">
              <a:solidFill>
                <a:schemeClr val="tx1"/>
              </a:solidFill>
              <a:latin typeface="Calibri" pitchFamily="34" charset="0"/>
            </a:endParaRPr>
          </a:p>
          <a:p>
            <a:pPr algn="ctr"/>
            <a:endParaRPr lang="en-US" sz="1400" dirty="0">
              <a:solidFill>
                <a:schemeClr val="tx1"/>
              </a:solidFill>
              <a:latin typeface="Calibri" pitchFamily="34" charset="0"/>
            </a:endParaRPr>
          </a:p>
          <a:p>
            <a:pPr algn="ctr"/>
            <a:endParaRPr lang="en-US" sz="1400" dirty="0">
              <a:solidFill>
                <a:schemeClr val="tx1"/>
              </a:solidFill>
              <a:latin typeface="Calibri" pitchFamily="34" charset="0"/>
            </a:endParaRPr>
          </a:p>
          <a:p>
            <a:pPr algn="ctr"/>
            <a:endParaRPr lang="en-US" sz="1400" dirty="0">
              <a:solidFill>
                <a:schemeClr val="tx1"/>
              </a:solidFill>
              <a:latin typeface="Calibri" pitchFamily="34" charset="0"/>
            </a:endParaRPr>
          </a:p>
          <a:p>
            <a:pPr algn="ctr"/>
            <a:endParaRPr lang="en-US" sz="1400" dirty="0">
              <a:solidFill>
                <a:schemeClr val="tx1"/>
              </a:solidFill>
              <a:latin typeface="Calibri" pitchFamily="34" charset="0"/>
            </a:endParaRPr>
          </a:p>
          <a:p>
            <a:pPr algn="ctr"/>
            <a:endParaRPr lang="en-US" sz="1400" dirty="0">
              <a:solidFill>
                <a:schemeClr val="tx1"/>
              </a:solidFill>
              <a:latin typeface="Calibri" pitchFamily="34" charset="0"/>
            </a:endParaRPr>
          </a:p>
          <a:p>
            <a:pPr algn="ctr"/>
            <a:r>
              <a:rPr lang="en-US" sz="1400" dirty="0">
                <a:solidFill>
                  <a:schemeClr val="tx1"/>
                </a:solidFill>
                <a:latin typeface="Calibri" pitchFamily="34" charset="0"/>
              </a:rPr>
              <a:t>Small Cap</a:t>
            </a:r>
          </a:p>
        </p:txBody>
      </p:sp>
      <p:sp>
        <p:nvSpPr>
          <p:cNvPr id="7" name="Rectangle 6"/>
          <p:cNvSpPr/>
          <p:nvPr/>
        </p:nvSpPr>
        <p:spPr>
          <a:xfrm>
            <a:off x="1447800" y="4324112"/>
            <a:ext cx="1787856" cy="1981200"/>
          </a:xfrm>
          <a:prstGeom prst="rect">
            <a:avLst/>
          </a:prstGeom>
          <a:solidFill>
            <a:srgbClr val="F5E19C"/>
          </a:solidFill>
          <a:ln>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alibri" pitchFamily="34" charset="0"/>
              </a:rPr>
              <a:t>are tomorrows </a:t>
            </a:r>
          </a:p>
          <a:p>
            <a:pPr algn="ctr"/>
            <a:r>
              <a:rPr lang="en-US" sz="1400" dirty="0">
                <a:solidFill>
                  <a:schemeClr val="tx1"/>
                </a:solidFill>
                <a:latin typeface="Calibri" pitchFamily="34" charset="0"/>
              </a:rPr>
              <a:t>Mid cap</a:t>
            </a:r>
          </a:p>
          <a:p>
            <a:pPr algn="ctr"/>
            <a:endParaRPr lang="en-US" sz="1400" dirty="0">
              <a:solidFill>
                <a:schemeClr val="tx1"/>
              </a:solidFill>
              <a:latin typeface="Calibri" pitchFamily="34" charset="0"/>
            </a:endParaRPr>
          </a:p>
          <a:p>
            <a:pPr algn="ctr"/>
            <a:endParaRPr lang="en-US" sz="1400" dirty="0">
              <a:solidFill>
                <a:schemeClr val="tx1"/>
              </a:solidFill>
              <a:latin typeface="Calibri" pitchFamily="34" charset="0"/>
            </a:endParaRPr>
          </a:p>
          <a:p>
            <a:pPr algn="ctr"/>
            <a:endParaRPr lang="en-US" sz="1400" dirty="0">
              <a:solidFill>
                <a:schemeClr val="tx1"/>
              </a:solidFill>
              <a:latin typeface="Calibri" pitchFamily="34" charset="0"/>
            </a:endParaRPr>
          </a:p>
          <a:p>
            <a:pPr algn="ctr"/>
            <a:endParaRPr lang="en-US" sz="1400" dirty="0">
              <a:solidFill>
                <a:schemeClr val="tx1"/>
              </a:solidFill>
              <a:latin typeface="Calibri" pitchFamily="34" charset="0"/>
            </a:endParaRPr>
          </a:p>
          <a:p>
            <a:pPr algn="ctr"/>
            <a:endParaRPr lang="en-US" sz="1400" dirty="0">
              <a:solidFill>
                <a:schemeClr val="tx1"/>
              </a:solidFill>
              <a:latin typeface="Calibri" pitchFamily="34" charset="0"/>
            </a:endParaRPr>
          </a:p>
          <a:p>
            <a:pPr algn="ctr"/>
            <a:endParaRPr lang="en-US" sz="1400" dirty="0">
              <a:solidFill>
                <a:schemeClr val="tx1"/>
              </a:solidFill>
              <a:latin typeface="Calibri" pitchFamily="34" charset="0"/>
            </a:endParaRPr>
          </a:p>
          <a:p>
            <a:pPr algn="ctr"/>
            <a:r>
              <a:rPr lang="en-US" sz="1400" dirty="0">
                <a:solidFill>
                  <a:schemeClr val="tx1"/>
                </a:solidFill>
                <a:latin typeface="Calibri" pitchFamily="34" charset="0"/>
              </a:rPr>
              <a:t>Mid Cap</a:t>
            </a:r>
          </a:p>
        </p:txBody>
      </p:sp>
      <p:sp>
        <p:nvSpPr>
          <p:cNvPr id="8" name="Rectangle 7"/>
          <p:cNvSpPr/>
          <p:nvPr/>
        </p:nvSpPr>
        <p:spPr>
          <a:xfrm>
            <a:off x="3227696" y="4324112"/>
            <a:ext cx="1061112" cy="1981200"/>
          </a:xfrm>
          <a:prstGeom prst="rect">
            <a:avLst/>
          </a:prstGeom>
          <a:solidFill>
            <a:srgbClr val="F5E19C"/>
          </a:solidFill>
          <a:ln>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latin typeface="Calibri" pitchFamily="34" charset="0"/>
            </a:endParaRPr>
          </a:p>
          <a:p>
            <a:pPr algn="ctr"/>
            <a:endParaRPr lang="en-US" sz="1400" dirty="0">
              <a:solidFill>
                <a:schemeClr val="tx1"/>
              </a:solidFill>
              <a:latin typeface="Calibri" pitchFamily="34" charset="0"/>
            </a:endParaRPr>
          </a:p>
          <a:p>
            <a:pPr algn="ctr"/>
            <a:r>
              <a:rPr lang="en-US" sz="1400" dirty="0">
                <a:solidFill>
                  <a:schemeClr val="tx1"/>
                </a:solidFill>
                <a:latin typeface="Calibri" pitchFamily="34" charset="0"/>
              </a:rPr>
              <a:t>Which may eventually become Large Cap</a:t>
            </a:r>
          </a:p>
          <a:p>
            <a:pPr algn="ctr"/>
            <a:endParaRPr lang="en-US" sz="1400" dirty="0">
              <a:solidFill>
                <a:schemeClr val="tx1"/>
              </a:solidFill>
              <a:latin typeface="Calibri" pitchFamily="34" charset="0"/>
            </a:endParaRPr>
          </a:p>
          <a:p>
            <a:pPr algn="ctr"/>
            <a:endParaRPr lang="en-US" sz="1400" dirty="0">
              <a:solidFill>
                <a:schemeClr val="tx1"/>
              </a:solidFill>
              <a:latin typeface="Calibri" pitchFamily="34" charset="0"/>
            </a:endParaRPr>
          </a:p>
          <a:p>
            <a:pPr algn="ctr"/>
            <a:r>
              <a:rPr lang="en-US" sz="1400" dirty="0">
                <a:solidFill>
                  <a:schemeClr val="tx1"/>
                </a:solidFill>
                <a:latin typeface="Calibri" pitchFamily="34" charset="0"/>
              </a:rPr>
              <a:t>Large Cap</a:t>
            </a:r>
          </a:p>
        </p:txBody>
      </p:sp>
      <p:cxnSp>
        <p:nvCxnSpPr>
          <p:cNvPr id="9" name="Straight Connector 8"/>
          <p:cNvCxnSpPr/>
          <p:nvPr/>
        </p:nvCxnSpPr>
        <p:spPr>
          <a:xfrm flipV="1">
            <a:off x="457200" y="5771912"/>
            <a:ext cx="990600" cy="304800"/>
          </a:xfrm>
          <a:prstGeom prst="line">
            <a:avLst/>
          </a:prstGeom>
          <a:ln w="28575">
            <a:solidFill>
              <a:srgbClr val="EE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1447800" y="4781312"/>
            <a:ext cx="1752600" cy="990600"/>
          </a:xfrm>
          <a:prstGeom prst="line">
            <a:avLst/>
          </a:prstGeom>
          <a:ln w="28575">
            <a:solidFill>
              <a:srgbClr val="EE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3200400" y="4552712"/>
            <a:ext cx="1066800" cy="228600"/>
          </a:xfrm>
          <a:prstGeom prst="line">
            <a:avLst/>
          </a:prstGeom>
          <a:ln w="28575">
            <a:solidFill>
              <a:srgbClr val="EE00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rot="20651437">
            <a:off x="480390" y="5596229"/>
            <a:ext cx="990600" cy="307777"/>
          </a:xfrm>
          <a:prstGeom prst="rect">
            <a:avLst/>
          </a:prstGeom>
          <a:noFill/>
        </p:spPr>
        <p:txBody>
          <a:bodyPr wrap="square" rtlCol="0">
            <a:spAutoFit/>
          </a:bodyPr>
          <a:lstStyle/>
          <a:p>
            <a:r>
              <a:rPr lang="en-US" sz="1400" dirty="0">
                <a:solidFill>
                  <a:schemeClr val="accent2">
                    <a:lumMod val="50000"/>
                  </a:schemeClr>
                </a:solidFill>
              </a:rPr>
              <a:t>Start Up</a:t>
            </a:r>
          </a:p>
        </p:txBody>
      </p:sp>
      <p:sp>
        <p:nvSpPr>
          <p:cNvPr id="13" name="TextBox 12"/>
          <p:cNvSpPr txBox="1"/>
          <p:nvPr/>
        </p:nvSpPr>
        <p:spPr>
          <a:xfrm rot="19780343">
            <a:off x="1776140" y="4975193"/>
            <a:ext cx="990600" cy="307777"/>
          </a:xfrm>
          <a:prstGeom prst="rect">
            <a:avLst/>
          </a:prstGeom>
          <a:noFill/>
        </p:spPr>
        <p:txBody>
          <a:bodyPr wrap="square" rtlCol="0">
            <a:spAutoFit/>
          </a:bodyPr>
          <a:lstStyle/>
          <a:p>
            <a:r>
              <a:rPr lang="en-US" sz="1400" dirty="0">
                <a:solidFill>
                  <a:schemeClr val="accent2">
                    <a:lumMod val="50000"/>
                  </a:schemeClr>
                </a:solidFill>
              </a:rPr>
              <a:t>Growth</a:t>
            </a:r>
          </a:p>
        </p:txBody>
      </p:sp>
      <p:sp>
        <p:nvSpPr>
          <p:cNvPr id="14" name="TextBox 13"/>
          <p:cNvSpPr txBox="1"/>
          <p:nvPr/>
        </p:nvSpPr>
        <p:spPr>
          <a:xfrm rot="20874657">
            <a:off x="3266675" y="4373216"/>
            <a:ext cx="990600" cy="307777"/>
          </a:xfrm>
          <a:prstGeom prst="rect">
            <a:avLst/>
          </a:prstGeom>
          <a:noFill/>
        </p:spPr>
        <p:txBody>
          <a:bodyPr wrap="square" rtlCol="0">
            <a:spAutoFit/>
          </a:bodyPr>
          <a:lstStyle/>
          <a:p>
            <a:r>
              <a:rPr lang="en-US" sz="1400" dirty="0">
                <a:solidFill>
                  <a:schemeClr val="accent2">
                    <a:lumMod val="50000"/>
                  </a:schemeClr>
                </a:solidFill>
              </a:rPr>
              <a:t>Maturity</a:t>
            </a:r>
          </a:p>
        </p:txBody>
      </p:sp>
      <p:pic>
        <p:nvPicPr>
          <p:cNvPr id="3" name="Picture 2">
            <a:extLst>
              <a:ext uri="{FF2B5EF4-FFF2-40B4-BE49-F238E27FC236}">
                <a16:creationId xmlns:a16="http://schemas.microsoft.com/office/drawing/2014/main" xmlns="" id="{9188807E-C7A6-63B1-0781-F164752C0BCD}"/>
              </a:ext>
            </a:extLst>
          </p:cNvPr>
          <p:cNvPicPr>
            <a:picLocks noChangeAspect="1"/>
          </p:cNvPicPr>
          <p:nvPr/>
        </p:nvPicPr>
        <p:blipFill>
          <a:blip r:embed="rId2"/>
          <a:stretch>
            <a:fillRect/>
          </a:stretch>
        </p:blipFill>
        <p:spPr>
          <a:xfrm>
            <a:off x="477078" y="985140"/>
            <a:ext cx="3809999" cy="3319094"/>
          </a:xfrm>
          <a:prstGeom prst="rect">
            <a:avLst/>
          </a:prstGeom>
        </p:spPr>
      </p:pic>
    </p:spTree>
    <p:extLst>
      <p:ext uri="{BB962C8B-B14F-4D97-AF65-F5344CB8AC3E}">
        <p14:creationId xmlns:p14="http://schemas.microsoft.com/office/powerpoint/2010/main" val="3988991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479DCA-15C5-5A5B-C678-A1AF3C3C80CB}"/>
              </a:ext>
            </a:extLst>
          </p:cNvPr>
          <p:cNvSpPr txBox="1">
            <a:spLocks/>
          </p:cNvSpPr>
          <p:nvPr/>
        </p:nvSpPr>
        <p:spPr>
          <a:xfrm>
            <a:off x="339295" y="306818"/>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200" b="1" dirty="0">
                <a:solidFill>
                  <a:schemeClr val="bg1"/>
                </a:solidFill>
                <a:latin typeface="Calibri" pitchFamily="34" charset="0"/>
              </a:rPr>
              <a:t>4P Strategy – Stock Selection</a:t>
            </a:r>
            <a:endParaRPr lang="en-IN" sz="2200" b="1" dirty="0">
              <a:solidFill>
                <a:schemeClr val="bg1"/>
              </a:solidFill>
              <a:latin typeface="+mn-lt"/>
            </a:endParaRPr>
          </a:p>
        </p:txBody>
      </p:sp>
      <p:sp>
        <p:nvSpPr>
          <p:cNvPr id="3" name="TextBox 2">
            <a:extLst>
              <a:ext uri="{FF2B5EF4-FFF2-40B4-BE49-F238E27FC236}">
                <a16:creationId xmlns:a16="http://schemas.microsoft.com/office/drawing/2014/main" xmlns="" id="{643CB8C9-BA0C-236C-52A7-EF7742559237}"/>
              </a:ext>
            </a:extLst>
          </p:cNvPr>
          <p:cNvSpPr txBox="1"/>
          <p:nvPr/>
        </p:nvSpPr>
        <p:spPr>
          <a:xfrm>
            <a:off x="730203" y="6158898"/>
            <a:ext cx="8534400" cy="461665"/>
          </a:xfrm>
          <a:prstGeom prst="rect">
            <a:avLst/>
          </a:prstGeom>
          <a:noFill/>
        </p:spPr>
        <p:txBody>
          <a:bodyPr wrap="square" rtlCol="0">
            <a:spAutoFit/>
          </a:bodyPr>
          <a:lstStyle/>
          <a:p>
            <a:pPr algn="ctr"/>
            <a:r>
              <a:rPr lang="en-US" sz="2400" dirty="0">
                <a:solidFill>
                  <a:prstClr val="black"/>
                </a:solidFill>
              </a:rPr>
              <a:t>Companies to undergo 4 P Analysis to make it to the Universe</a:t>
            </a:r>
          </a:p>
        </p:txBody>
      </p:sp>
      <p:graphicFrame>
        <p:nvGraphicFramePr>
          <p:cNvPr id="4" name="Diagram 3">
            <a:extLst>
              <a:ext uri="{FF2B5EF4-FFF2-40B4-BE49-F238E27FC236}">
                <a16:creationId xmlns:a16="http://schemas.microsoft.com/office/drawing/2014/main" xmlns="" id="{8B24A350-4F4C-7B1C-A9EA-EBFD96D06233}"/>
              </a:ext>
            </a:extLst>
          </p:cNvPr>
          <p:cNvGraphicFramePr/>
          <p:nvPr>
            <p:extLst>
              <p:ext uri="{D42A27DB-BD31-4B8C-83A1-F6EECF244321}">
                <p14:modId xmlns:p14="http://schemas.microsoft.com/office/powerpoint/2010/main" val="3529088484"/>
              </p:ext>
            </p:extLst>
          </p:nvPr>
        </p:nvGraphicFramePr>
        <p:xfrm>
          <a:off x="1139687" y="1152938"/>
          <a:ext cx="7619999" cy="4966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5688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306818"/>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200" b="1" dirty="0">
                <a:solidFill>
                  <a:schemeClr val="bg1"/>
                </a:solidFill>
                <a:latin typeface="Calibri" pitchFamily="34" charset="0"/>
              </a:rPr>
              <a:t>Investment Process</a:t>
            </a:r>
            <a:endParaRPr lang="en-IN" sz="2200" b="1" dirty="0">
              <a:solidFill>
                <a:schemeClr val="bg1"/>
              </a:solidFill>
              <a:latin typeface="+mn-l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370" y="1104562"/>
            <a:ext cx="9037139" cy="5506630"/>
          </a:xfrm>
          <a:prstGeom prst="rect">
            <a:avLst/>
          </a:prstGeom>
        </p:spPr>
      </p:pic>
    </p:spTree>
    <p:extLst>
      <p:ext uri="{BB962C8B-B14F-4D97-AF65-F5344CB8AC3E}">
        <p14:creationId xmlns:p14="http://schemas.microsoft.com/office/powerpoint/2010/main" val="515697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39295" y="282542"/>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r>
              <a:rPr lang="en-US" sz="2200" b="1" dirty="0">
                <a:solidFill>
                  <a:schemeClr val="bg1"/>
                </a:solidFill>
                <a:latin typeface="Calibri" pitchFamily="34" charset="0"/>
              </a:rPr>
              <a:t>Re-VIEW Strategy</a:t>
            </a:r>
            <a:endParaRPr lang="en-US" sz="2200" b="1" kern="0" dirty="0">
              <a:solidFill>
                <a:schemeClr val="bg1"/>
              </a:solidFill>
              <a:latin typeface="Calibri" pitchFamily="34" charset="0"/>
            </a:endParaRPr>
          </a:p>
        </p:txBody>
      </p:sp>
      <p:grpSp>
        <p:nvGrpSpPr>
          <p:cNvPr id="6" name="Group 5"/>
          <p:cNvGrpSpPr/>
          <p:nvPr/>
        </p:nvGrpSpPr>
        <p:grpSpPr>
          <a:xfrm>
            <a:off x="125043" y="1101113"/>
            <a:ext cx="9754831" cy="5410308"/>
            <a:chOff x="151169" y="1101113"/>
            <a:chExt cx="9754831" cy="5410308"/>
          </a:xfrm>
        </p:grpSpPr>
        <p:sp>
          <p:nvSpPr>
            <p:cNvPr id="7" name="Freeform 6"/>
            <p:cNvSpPr/>
            <p:nvPr/>
          </p:nvSpPr>
          <p:spPr>
            <a:xfrm rot="6343545">
              <a:off x="2179429" y="4824918"/>
              <a:ext cx="664895" cy="34497"/>
            </a:xfrm>
            <a:custGeom>
              <a:avLst/>
              <a:gdLst/>
              <a:ahLst/>
              <a:cxnLst/>
              <a:rect l="0" t="0" r="0" b="0"/>
              <a:pathLst>
                <a:path>
                  <a:moveTo>
                    <a:pt x="0" y="17248"/>
                  </a:moveTo>
                  <a:lnTo>
                    <a:pt x="664895" y="17248"/>
                  </a:lnTo>
                </a:path>
              </a:pathLst>
            </a:custGeom>
            <a:noFill/>
          </p:spPr>
          <p:style>
            <a:lnRef idx="2">
              <a:schemeClr val="accent3">
                <a:hueOff val="0"/>
                <a:satOff val="0"/>
                <a:lumOff val="0"/>
                <a:alphaOff val="0"/>
              </a:schemeClr>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8" name="Freeform 7"/>
            <p:cNvSpPr/>
            <p:nvPr/>
          </p:nvSpPr>
          <p:spPr>
            <a:xfrm rot="14349764">
              <a:off x="2681136" y="4190332"/>
              <a:ext cx="732757" cy="34497"/>
            </a:xfrm>
            <a:custGeom>
              <a:avLst/>
              <a:gdLst/>
              <a:ahLst/>
              <a:cxnLst/>
              <a:rect l="0" t="0" r="0" b="0"/>
              <a:pathLst>
                <a:path>
                  <a:moveTo>
                    <a:pt x="0" y="17248"/>
                  </a:moveTo>
                  <a:lnTo>
                    <a:pt x="732757" y="17248"/>
                  </a:lnTo>
                </a:path>
              </a:pathLst>
            </a:custGeom>
            <a:noFill/>
          </p:spPr>
          <p:style>
            <a:lnRef idx="2">
              <a:schemeClr val="accent3">
                <a:hueOff val="0"/>
                <a:satOff val="0"/>
                <a:lumOff val="0"/>
                <a:alphaOff val="0"/>
              </a:schemeClr>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9" name="Freeform 8"/>
            <p:cNvSpPr/>
            <p:nvPr/>
          </p:nvSpPr>
          <p:spPr>
            <a:xfrm rot="6980240">
              <a:off x="2742007" y="3323782"/>
              <a:ext cx="581598" cy="34497"/>
            </a:xfrm>
            <a:custGeom>
              <a:avLst/>
              <a:gdLst/>
              <a:ahLst/>
              <a:cxnLst/>
              <a:rect l="0" t="0" r="0" b="0"/>
              <a:pathLst>
                <a:path>
                  <a:moveTo>
                    <a:pt x="0" y="17248"/>
                  </a:moveTo>
                  <a:lnTo>
                    <a:pt x="581598" y="17248"/>
                  </a:lnTo>
                </a:path>
              </a:pathLst>
            </a:custGeom>
            <a:noFill/>
          </p:spPr>
          <p:style>
            <a:lnRef idx="2">
              <a:schemeClr val="accent3">
                <a:hueOff val="0"/>
                <a:satOff val="0"/>
                <a:lumOff val="0"/>
                <a:alphaOff val="0"/>
              </a:schemeClr>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0" name="Freeform 9"/>
            <p:cNvSpPr/>
            <p:nvPr/>
          </p:nvSpPr>
          <p:spPr>
            <a:xfrm rot="15297175">
              <a:off x="2191884" y="2741715"/>
              <a:ext cx="665732" cy="34497"/>
            </a:xfrm>
            <a:custGeom>
              <a:avLst/>
              <a:gdLst/>
              <a:ahLst/>
              <a:cxnLst/>
              <a:rect l="0" t="0" r="0" b="0"/>
              <a:pathLst>
                <a:path>
                  <a:moveTo>
                    <a:pt x="0" y="17248"/>
                  </a:moveTo>
                  <a:lnTo>
                    <a:pt x="665732" y="17248"/>
                  </a:lnTo>
                </a:path>
              </a:pathLst>
            </a:custGeom>
            <a:noFill/>
          </p:spPr>
          <p:style>
            <a:lnRef idx="2">
              <a:schemeClr val="accent3">
                <a:hueOff val="0"/>
                <a:satOff val="0"/>
                <a:lumOff val="0"/>
                <a:alphaOff val="0"/>
              </a:schemeClr>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1" name="Oval 10"/>
            <p:cNvSpPr/>
            <p:nvPr/>
          </p:nvSpPr>
          <p:spPr>
            <a:xfrm>
              <a:off x="151169" y="2580059"/>
              <a:ext cx="2277237" cy="2237898"/>
            </a:xfrm>
            <a:prstGeom prst="ellipse">
              <a:avLst/>
            </a:prstGeom>
            <a:solidFill>
              <a:srgbClr val="576433"/>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12" name="Freeform 11"/>
            <p:cNvSpPr/>
            <p:nvPr/>
          </p:nvSpPr>
          <p:spPr>
            <a:xfrm>
              <a:off x="1636641" y="1136692"/>
              <a:ext cx="1260411" cy="1325833"/>
            </a:xfrm>
            <a:custGeom>
              <a:avLst/>
              <a:gdLst>
                <a:gd name="connsiteX0" fmla="*/ 0 w 1260411"/>
                <a:gd name="connsiteY0" fmla="*/ 662917 h 1325833"/>
                <a:gd name="connsiteX1" fmla="*/ 630206 w 1260411"/>
                <a:gd name="connsiteY1" fmla="*/ 0 h 1325833"/>
                <a:gd name="connsiteX2" fmla="*/ 1260412 w 1260411"/>
                <a:gd name="connsiteY2" fmla="*/ 662917 h 1325833"/>
                <a:gd name="connsiteX3" fmla="*/ 630206 w 1260411"/>
                <a:gd name="connsiteY3" fmla="*/ 1325834 h 1325833"/>
                <a:gd name="connsiteX4" fmla="*/ 0 w 1260411"/>
                <a:gd name="connsiteY4" fmla="*/ 662917 h 1325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11" h="1325833">
                  <a:moveTo>
                    <a:pt x="0" y="662917"/>
                  </a:moveTo>
                  <a:cubicBezTo>
                    <a:pt x="0" y="296798"/>
                    <a:pt x="282153" y="0"/>
                    <a:pt x="630206" y="0"/>
                  </a:cubicBezTo>
                  <a:cubicBezTo>
                    <a:pt x="978259" y="0"/>
                    <a:pt x="1260412" y="296798"/>
                    <a:pt x="1260412" y="662917"/>
                  </a:cubicBezTo>
                  <a:cubicBezTo>
                    <a:pt x="1260412" y="1029036"/>
                    <a:pt x="978259" y="1325834"/>
                    <a:pt x="630206" y="1325834"/>
                  </a:cubicBezTo>
                  <a:cubicBezTo>
                    <a:pt x="282153" y="1325834"/>
                    <a:pt x="0" y="1029036"/>
                    <a:pt x="0" y="662917"/>
                  </a:cubicBezTo>
                  <a:close/>
                </a:path>
              </a:pathLst>
            </a:custGeom>
            <a:solidFill>
              <a:srgbClr val="F8DF9B"/>
            </a:solidFill>
          </p:spPr>
          <p:style>
            <a:lnRef idx="2">
              <a:schemeClr val="lt1">
                <a:hueOff val="0"/>
                <a:satOff val="0"/>
                <a:lumOff val="0"/>
                <a:alphaOff val="0"/>
              </a:schemeClr>
            </a:lnRef>
            <a:fillRef idx="1">
              <a:scrgbClr r="0" g="0" b="0"/>
            </a:fillRef>
            <a:effectRef idx="0">
              <a:schemeClr val="accent3">
                <a:hueOff val="677650"/>
                <a:satOff val="25000"/>
                <a:lumOff val="-3676"/>
                <a:alphaOff val="0"/>
              </a:schemeClr>
            </a:effectRef>
            <a:fontRef idx="minor">
              <a:schemeClr val="lt1"/>
            </a:fontRef>
          </p:style>
          <p:txBody>
            <a:bodyPr spcFirstLastPara="0" vert="horz" wrap="square" lIns="209983" tIns="219564" rIns="209983" bIns="219564" numCol="1" spcCol="1270" anchor="ctr" anchorCtr="0">
              <a:noAutofit/>
            </a:bodyPr>
            <a:lstStyle/>
            <a:p>
              <a:pPr lvl="0" algn="ctr" defTabSz="1778000">
                <a:lnSpc>
                  <a:spcPct val="90000"/>
                </a:lnSpc>
                <a:spcBef>
                  <a:spcPct val="0"/>
                </a:spcBef>
                <a:spcAft>
                  <a:spcPct val="35000"/>
                </a:spcAft>
              </a:pPr>
              <a:r>
                <a:rPr lang="en-US" sz="4000" kern="1200" dirty="0">
                  <a:solidFill>
                    <a:schemeClr val="tx1">
                      <a:lumMod val="85000"/>
                      <a:lumOff val="15000"/>
                    </a:schemeClr>
                  </a:solidFill>
                </a:rPr>
                <a:t>V</a:t>
              </a:r>
            </a:p>
          </p:txBody>
        </p:sp>
        <p:sp>
          <p:nvSpPr>
            <p:cNvPr id="13" name="Freeform 12"/>
            <p:cNvSpPr/>
            <p:nvPr/>
          </p:nvSpPr>
          <p:spPr>
            <a:xfrm>
              <a:off x="2564657" y="2350754"/>
              <a:ext cx="1260411" cy="1325833"/>
            </a:xfrm>
            <a:custGeom>
              <a:avLst/>
              <a:gdLst>
                <a:gd name="connsiteX0" fmla="*/ 0 w 1260411"/>
                <a:gd name="connsiteY0" fmla="*/ 662917 h 1325833"/>
                <a:gd name="connsiteX1" fmla="*/ 630206 w 1260411"/>
                <a:gd name="connsiteY1" fmla="*/ 0 h 1325833"/>
                <a:gd name="connsiteX2" fmla="*/ 1260412 w 1260411"/>
                <a:gd name="connsiteY2" fmla="*/ 662917 h 1325833"/>
                <a:gd name="connsiteX3" fmla="*/ 630206 w 1260411"/>
                <a:gd name="connsiteY3" fmla="*/ 1325834 h 1325833"/>
                <a:gd name="connsiteX4" fmla="*/ 0 w 1260411"/>
                <a:gd name="connsiteY4" fmla="*/ 662917 h 1325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11" h="1325833">
                  <a:moveTo>
                    <a:pt x="0" y="662917"/>
                  </a:moveTo>
                  <a:cubicBezTo>
                    <a:pt x="0" y="296798"/>
                    <a:pt x="282153" y="0"/>
                    <a:pt x="630206" y="0"/>
                  </a:cubicBezTo>
                  <a:cubicBezTo>
                    <a:pt x="978259" y="0"/>
                    <a:pt x="1260412" y="296798"/>
                    <a:pt x="1260412" y="662917"/>
                  </a:cubicBezTo>
                  <a:cubicBezTo>
                    <a:pt x="1260412" y="1029036"/>
                    <a:pt x="978259" y="1325834"/>
                    <a:pt x="630206" y="1325834"/>
                  </a:cubicBezTo>
                  <a:cubicBezTo>
                    <a:pt x="282153" y="1325834"/>
                    <a:pt x="0" y="1029036"/>
                    <a:pt x="0" y="662917"/>
                  </a:cubicBezTo>
                  <a:close/>
                </a:path>
              </a:pathLst>
            </a:custGeom>
            <a:solidFill>
              <a:srgbClr val="E2CB7F"/>
            </a:solidFill>
          </p:spPr>
          <p:style>
            <a:lnRef idx="2">
              <a:schemeClr val="lt1">
                <a:hueOff val="0"/>
                <a:satOff val="0"/>
                <a:lumOff val="0"/>
                <a:alphaOff val="0"/>
              </a:schemeClr>
            </a:lnRef>
            <a:fillRef idx="1">
              <a:scrgbClr r="0" g="0" b="0"/>
            </a:fillRef>
            <a:effectRef idx="0">
              <a:schemeClr val="accent3">
                <a:hueOff val="1355300"/>
                <a:satOff val="50000"/>
                <a:lumOff val="-7353"/>
                <a:alphaOff val="0"/>
              </a:schemeClr>
            </a:effectRef>
            <a:fontRef idx="minor">
              <a:schemeClr val="lt1"/>
            </a:fontRef>
          </p:style>
          <p:txBody>
            <a:bodyPr spcFirstLastPara="0" vert="horz" wrap="square" lIns="209983" tIns="219564" rIns="209983" bIns="219564" numCol="1" spcCol="1270" anchor="ctr" anchorCtr="0">
              <a:noAutofit/>
            </a:bodyPr>
            <a:lstStyle/>
            <a:p>
              <a:pPr lvl="0" algn="ctr" defTabSz="1778000">
                <a:lnSpc>
                  <a:spcPct val="90000"/>
                </a:lnSpc>
                <a:spcBef>
                  <a:spcPct val="0"/>
                </a:spcBef>
                <a:spcAft>
                  <a:spcPct val="35000"/>
                </a:spcAft>
              </a:pPr>
              <a:r>
                <a:rPr lang="en-US" sz="4000" kern="1200" dirty="0">
                  <a:solidFill>
                    <a:schemeClr val="tx1">
                      <a:lumMod val="85000"/>
                      <a:lumOff val="15000"/>
                    </a:schemeClr>
                  </a:solidFill>
                </a:rPr>
                <a:t>I</a:t>
              </a:r>
            </a:p>
          </p:txBody>
        </p:sp>
        <p:sp>
          <p:nvSpPr>
            <p:cNvPr id="14" name="Freeform 13"/>
            <p:cNvSpPr/>
            <p:nvPr/>
          </p:nvSpPr>
          <p:spPr>
            <a:xfrm>
              <a:off x="2564657" y="3791477"/>
              <a:ext cx="1260411" cy="1325833"/>
            </a:xfrm>
            <a:custGeom>
              <a:avLst/>
              <a:gdLst>
                <a:gd name="connsiteX0" fmla="*/ 0 w 1260411"/>
                <a:gd name="connsiteY0" fmla="*/ 662917 h 1325833"/>
                <a:gd name="connsiteX1" fmla="*/ 630206 w 1260411"/>
                <a:gd name="connsiteY1" fmla="*/ 0 h 1325833"/>
                <a:gd name="connsiteX2" fmla="*/ 1260412 w 1260411"/>
                <a:gd name="connsiteY2" fmla="*/ 662917 h 1325833"/>
                <a:gd name="connsiteX3" fmla="*/ 630206 w 1260411"/>
                <a:gd name="connsiteY3" fmla="*/ 1325834 h 1325833"/>
                <a:gd name="connsiteX4" fmla="*/ 0 w 1260411"/>
                <a:gd name="connsiteY4" fmla="*/ 662917 h 1325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11" h="1325833">
                  <a:moveTo>
                    <a:pt x="0" y="662917"/>
                  </a:moveTo>
                  <a:cubicBezTo>
                    <a:pt x="0" y="296798"/>
                    <a:pt x="282153" y="0"/>
                    <a:pt x="630206" y="0"/>
                  </a:cubicBezTo>
                  <a:cubicBezTo>
                    <a:pt x="978259" y="0"/>
                    <a:pt x="1260412" y="296798"/>
                    <a:pt x="1260412" y="662917"/>
                  </a:cubicBezTo>
                  <a:cubicBezTo>
                    <a:pt x="1260412" y="1029036"/>
                    <a:pt x="978259" y="1325834"/>
                    <a:pt x="630206" y="1325834"/>
                  </a:cubicBezTo>
                  <a:cubicBezTo>
                    <a:pt x="282153" y="1325834"/>
                    <a:pt x="0" y="1029036"/>
                    <a:pt x="0" y="662917"/>
                  </a:cubicBezTo>
                  <a:close/>
                </a:path>
              </a:pathLst>
            </a:custGeom>
            <a:solidFill>
              <a:srgbClr val="C5A66F"/>
            </a:solidFill>
          </p:spPr>
          <p:style>
            <a:lnRef idx="2">
              <a:schemeClr val="lt1">
                <a:hueOff val="0"/>
                <a:satOff val="0"/>
                <a:lumOff val="0"/>
                <a:alphaOff val="0"/>
              </a:schemeClr>
            </a:lnRef>
            <a:fillRef idx="1">
              <a:scrgbClr r="0" g="0" b="0"/>
            </a:fillRef>
            <a:effectRef idx="0">
              <a:schemeClr val="accent3">
                <a:hueOff val="2032949"/>
                <a:satOff val="75000"/>
                <a:lumOff val="-11029"/>
                <a:alphaOff val="0"/>
              </a:schemeClr>
            </a:effectRef>
            <a:fontRef idx="minor">
              <a:schemeClr val="lt1"/>
            </a:fontRef>
          </p:style>
          <p:txBody>
            <a:bodyPr spcFirstLastPara="0" vert="horz" wrap="square" lIns="209983" tIns="219564" rIns="209983" bIns="219564" numCol="1" spcCol="1270" anchor="ctr" anchorCtr="0">
              <a:noAutofit/>
            </a:bodyPr>
            <a:lstStyle/>
            <a:p>
              <a:pPr lvl="0" algn="ctr" defTabSz="1778000">
                <a:lnSpc>
                  <a:spcPct val="90000"/>
                </a:lnSpc>
                <a:spcBef>
                  <a:spcPct val="0"/>
                </a:spcBef>
                <a:spcAft>
                  <a:spcPct val="35000"/>
                </a:spcAft>
              </a:pPr>
              <a:r>
                <a:rPr lang="en-US" sz="4000" kern="1200">
                  <a:solidFill>
                    <a:schemeClr val="tx1">
                      <a:lumMod val="85000"/>
                      <a:lumOff val="15000"/>
                    </a:schemeClr>
                  </a:solidFill>
                </a:rPr>
                <a:t>E</a:t>
              </a:r>
              <a:endParaRPr lang="en-US" sz="4000" kern="1200" dirty="0">
                <a:solidFill>
                  <a:schemeClr val="tx1">
                    <a:lumMod val="85000"/>
                    <a:lumOff val="15000"/>
                  </a:schemeClr>
                </a:solidFill>
              </a:endParaRPr>
            </a:p>
          </p:txBody>
        </p:sp>
        <p:sp>
          <p:nvSpPr>
            <p:cNvPr id="15" name="Freeform 14"/>
            <p:cNvSpPr/>
            <p:nvPr/>
          </p:nvSpPr>
          <p:spPr>
            <a:xfrm>
              <a:off x="1612593" y="5134876"/>
              <a:ext cx="1260411" cy="1325833"/>
            </a:xfrm>
            <a:custGeom>
              <a:avLst/>
              <a:gdLst>
                <a:gd name="connsiteX0" fmla="*/ 0 w 1260411"/>
                <a:gd name="connsiteY0" fmla="*/ 662917 h 1325833"/>
                <a:gd name="connsiteX1" fmla="*/ 630206 w 1260411"/>
                <a:gd name="connsiteY1" fmla="*/ 0 h 1325833"/>
                <a:gd name="connsiteX2" fmla="*/ 1260412 w 1260411"/>
                <a:gd name="connsiteY2" fmla="*/ 662917 h 1325833"/>
                <a:gd name="connsiteX3" fmla="*/ 630206 w 1260411"/>
                <a:gd name="connsiteY3" fmla="*/ 1325834 h 1325833"/>
                <a:gd name="connsiteX4" fmla="*/ 0 w 1260411"/>
                <a:gd name="connsiteY4" fmla="*/ 662917 h 1325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11" h="1325833">
                  <a:moveTo>
                    <a:pt x="0" y="662917"/>
                  </a:moveTo>
                  <a:cubicBezTo>
                    <a:pt x="0" y="296798"/>
                    <a:pt x="282153" y="0"/>
                    <a:pt x="630206" y="0"/>
                  </a:cubicBezTo>
                  <a:cubicBezTo>
                    <a:pt x="978259" y="0"/>
                    <a:pt x="1260412" y="296798"/>
                    <a:pt x="1260412" y="662917"/>
                  </a:cubicBezTo>
                  <a:cubicBezTo>
                    <a:pt x="1260412" y="1029036"/>
                    <a:pt x="978259" y="1325834"/>
                    <a:pt x="630206" y="1325834"/>
                  </a:cubicBezTo>
                  <a:cubicBezTo>
                    <a:pt x="282153" y="1325834"/>
                    <a:pt x="0" y="1029036"/>
                    <a:pt x="0" y="662917"/>
                  </a:cubicBezTo>
                  <a:close/>
                </a:path>
              </a:pathLst>
            </a:custGeom>
            <a:solidFill>
              <a:srgbClr val="AF8E58"/>
            </a:solidFill>
          </p:spPr>
          <p:style>
            <a:lnRef idx="2">
              <a:schemeClr val="lt1">
                <a:hueOff val="0"/>
                <a:satOff val="0"/>
                <a:lumOff val="0"/>
                <a:alphaOff val="0"/>
              </a:schemeClr>
            </a:lnRef>
            <a:fillRef idx="1">
              <a:scrgbClr r="0" g="0" b="0"/>
            </a:fillRef>
            <a:effectRef idx="0">
              <a:schemeClr val="accent3">
                <a:hueOff val="2710599"/>
                <a:satOff val="100000"/>
                <a:lumOff val="-14706"/>
                <a:alphaOff val="0"/>
              </a:schemeClr>
            </a:effectRef>
            <a:fontRef idx="minor">
              <a:schemeClr val="lt1"/>
            </a:fontRef>
          </p:style>
          <p:txBody>
            <a:bodyPr spcFirstLastPara="0" vert="horz" wrap="square" lIns="209983" tIns="219564" rIns="209983" bIns="219564" numCol="1" spcCol="1270" anchor="ctr" anchorCtr="0">
              <a:noAutofit/>
            </a:bodyPr>
            <a:lstStyle/>
            <a:p>
              <a:pPr lvl="0" algn="ctr" defTabSz="1778000">
                <a:lnSpc>
                  <a:spcPct val="90000"/>
                </a:lnSpc>
                <a:spcBef>
                  <a:spcPct val="0"/>
                </a:spcBef>
                <a:spcAft>
                  <a:spcPct val="35000"/>
                </a:spcAft>
              </a:pPr>
              <a:r>
                <a:rPr lang="en-US" sz="4000" kern="1200">
                  <a:solidFill>
                    <a:schemeClr val="tx1">
                      <a:lumMod val="85000"/>
                      <a:lumOff val="15000"/>
                    </a:schemeClr>
                  </a:solidFill>
                </a:rPr>
                <a:t>W</a:t>
              </a:r>
              <a:endParaRPr lang="en-US" sz="4000" kern="1200" dirty="0">
                <a:solidFill>
                  <a:schemeClr val="tx1">
                    <a:lumMod val="85000"/>
                    <a:lumOff val="15000"/>
                  </a:schemeClr>
                </a:solidFill>
              </a:endParaRPr>
            </a:p>
          </p:txBody>
        </p:sp>
        <p:sp>
          <p:nvSpPr>
            <p:cNvPr id="16" name="TextBox 15"/>
            <p:cNvSpPr txBox="1"/>
            <p:nvPr/>
          </p:nvSpPr>
          <p:spPr>
            <a:xfrm>
              <a:off x="2916550" y="1101113"/>
              <a:ext cx="6989450" cy="1138773"/>
            </a:xfrm>
            <a:prstGeom prst="rect">
              <a:avLst/>
            </a:prstGeom>
            <a:noFill/>
          </p:spPr>
          <p:txBody>
            <a:bodyPr wrap="square" rtlCol="0">
              <a:spAutoFit/>
            </a:bodyPr>
            <a:lstStyle/>
            <a:p>
              <a:pPr algn="just"/>
              <a:r>
                <a:rPr lang="en-US" sz="1600" b="1" dirty="0">
                  <a:solidFill>
                    <a:srgbClr val="576433"/>
                  </a:solidFill>
                  <a:ea typeface="Arial Unicode MS" panose="020B0604020202020204" pitchFamily="34" charset="-128"/>
                  <a:cs typeface="Arial Unicode MS" panose="020B0604020202020204" pitchFamily="34" charset="-128"/>
                </a:rPr>
                <a:t>Valuation Check</a:t>
              </a:r>
            </a:p>
            <a:p>
              <a:pPr algn="just"/>
              <a:r>
                <a:rPr lang="en-US" sz="1300" dirty="0">
                  <a:ea typeface="Arial Unicode MS" panose="020B0604020202020204" pitchFamily="34" charset="-128"/>
                  <a:cs typeface="Arial Unicode MS" panose="020B0604020202020204" pitchFamily="34" charset="-128"/>
                </a:rPr>
                <a:t>A constant check is kept on the valuation of the companies so that any stock whose valuation becomes relatively high, due to any reasons like sentiments or increase in liquidity, is exited before any price correction comes to the stock. We then shift the money to a new stock with a reasonable valuation.</a:t>
              </a:r>
            </a:p>
          </p:txBody>
        </p:sp>
        <p:sp>
          <p:nvSpPr>
            <p:cNvPr id="17" name="TextBox 16"/>
            <p:cNvSpPr txBox="1"/>
            <p:nvPr/>
          </p:nvSpPr>
          <p:spPr>
            <a:xfrm>
              <a:off x="3832927" y="2355801"/>
              <a:ext cx="6073073" cy="1138773"/>
            </a:xfrm>
            <a:prstGeom prst="rect">
              <a:avLst/>
            </a:prstGeom>
            <a:noFill/>
          </p:spPr>
          <p:txBody>
            <a:bodyPr wrap="square" rtlCol="0">
              <a:spAutoFit/>
            </a:bodyPr>
            <a:lstStyle>
              <a:defPPr>
                <a:defRPr lang="en-US"/>
              </a:defPPr>
              <a:lvl1pPr>
                <a:defRPr sz="3600"/>
              </a:lvl1pPr>
            </a:lstStyle>
            <a:p>
              <a:pPr algn="just"/>
              <a:r>
                <a:rPr lang="en-US" sz="1600" b="1" dirty="0">
                  <a:solidFill>
                    <a:srgbClr val="576433"/>
                  </a:solidFill>
                  <a:ea typeface="Arial Unicode MS" panose="020B0604020202020204" pitchFamily="34" charset="-128"/>
                  <a:cs typeface="Arial Unicode MS" panose="020B0604020202020204" pitchFamily="34" charset="-128"/>
                </a:rPr>
                <a:t>Impact of Events</a:t>
              </a:r>
            </a:p>
            <a:p>
              <a:pPr algn="just"/>
              <a:r>
                <a:rPr lang="en-US" sz="1300" dirty="0">
                  <a:ea typeface="Arial Unicode MS" panose="020B0604020202020204" pitchFamily="34" charset="-128"/>
                  <a:cs typeface="Arial Unicode MS" panose="020B0604020202020204" pitchFamily="34" charset="-128"/>
                </a:rPr>
                <a:t>A stock price can be highly affected by an event or series of events, recent examples: COVID crisis, Russia-Ukraine War, Increase in Crude Price, Interest Rates Hike etc. Our team actively tracks these events and makes timely modifications as per the situation’s needs to minimize risks &amp; optimize returns. </a:t>
              </a:r>
            </a:p>
          </p:txBody>
        </p:sp>
        <p:sp>
          <p:nvSpPr>
            <p:cNvPr id="18" name="TextBox 17"/>
            <p:cNvSpPr txBox="1"/>
            <p:nvPr/>
          </p:nvSpPr>
          <p:spPr>
            <a:xfrm>
              <a:off x="3832927" y="3892625"/>
              <a:ext cx="6073073" cy="1138773"/>
            </a:xfrm>
            <a:prstGeom prst="rect">
              <a:avLst/>
            </a:prstGeom>
            <a:noFill/>
          </p:spPr>
          <p:txBody>
            <a:bodyPr wrap="square" rtlCol="0">
              <a:spAutoFit/>
            </a:bodyPr>
            <a:lstStyle/>
            <a:p>
              <a:pPr algn="just"/>
              <a:r>
                <a:rPr lang="en-US" sz="1600" b="1" dirty="0">
                  <a:solidFill>
                    <a:srgbClr val="576433"/>
                  </a:solidFill>
                  <a:ea typeface="Arial Unicode MS" panose="020B0604020202020204" pitchFamily="34" charset="-128"/>
                  <a:cs typeface="Arial Unicode MS" panose="020B0604020202020204" pitchFamily="34" charset="-128"/>
                </a:rPr>
                <a:t>Earnings Visibility Changes</a:t>
              </a:r>
            </a:p>
            <a:p>
              <a:pPr algn="just"/>
              <a:r>
                <a:rPr lang="en-US" sz="1300" dirty="0">
                  <a:ea typeface="Arial Unicode MS" panose="020B0604020202020204" pitchFamily="34" charset="-128"/>
                  <a:cs typeface="Arial Unicode MS" panose="020B0604020202020204" pitchFamily="34" charset="-128"/>
                </a:rPr>
                <a:t>Our fundamental research team scrutinizes the quarterly results of the companies to understand the current &amp; future estimated growth. If we are not satisfied with 2 or 3 quarterly results of the company &amp; don’t see growth, we take an exit to move to another stock.</a:t>
              </a:r>
            </a:p>
          </p:txBody>
        </p:sp>
        <p:sp>
          <p:nvSpPr>
            <p:cNvPr id="19" name="TextBox 18"/>
            <p:cNvSpPr txBox="1"/>
            <p:nvPr/>
          </p:nvSpPr>
          <p:spPr>
            <a:xfrm>
              <a:off x="2916550" y="5372648"/>
              <a:ext cx="6989450" cy="1138773"/>
            </a:xfrm>
            <a:prstGeom prst="rect">
              <a:avLst/>
            </a:prstGeom>
            <a:noFill/>
          </p:spPr>
          <p:txBody>
            <a:bodyPr wrap="square" rtlCol="0">
              <a:spAutoFit/>
            </a:bodyPr>
            <a:lstStyle/>
            <a:p>
              <a:r>
                <a:rPr lang="en-US" sz="1600" b="1" dirty="0">
                  <a:solidFill>
                    <a:srgbClr val="576433"/>
                  </a:solidFill>
                  <a:ea typeface="Arial Unicode MS" panose="020B0604020202020204" pitchFamily="34" charset="-128"/>
                  <a:cs typeface="Arial Unicode MS" panose="020B0604020202020204" pitchFamily="34" charset="-128"/>
                </a:rPr>
                <a:t>Weightage Check of the Holdings</a:t>
              </a:r>
            </a:p>
            <a:p>
              <a:r>
                <a:rPr lang="en-US" sz="1300" dirty="0">
                  <a:ea typeface="Arial Unicode MS" panose="020B0604020202020204" pitchFamily="34" charset="-128"/>
                  <a:cs typeface="Arial Unicode MS" panose="020B0604020202020204" pitchFamily="34" charset="-128"/>
                </a:rPr>
                <a:t>Every stock &amp; sector has been capped to a certain percentage of the total allocation to limit downside due to any uncertainties and also diversify the portfolio. If any stock or sector reaches near to the decided percent of allocation, we book profits and reduce the weightage and invest into any other stock.</a:t>
              </a:r>
            </a:p>
          </p:txBody>
        </p:sp>
        <p:sp>
          <p:nvSpPr>
            <p:cNvPr id="20" name="Moon 19"/>
            <p:cNvSpPr/>
            <p:nvPr/>
          </p:nvSpPr>
          <p:spPr>
            <a:xfrm flipH="1">
              <a:off x="927706" y="2954674"/>
              <a:ext cx="1005596" cy="1465060"/>
            </a:xfrm>
            <a:prstGeom prst="moon">
              <a:avLst>
                <a:gd name="adj" fmla="val 4114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solidFill>
                  <a:schemeClr val="accent4">
                    <a:lumMod val="85000"/>
                    <a:lumOff val="15000"/>
                  </a:schemeClr>
                </a:solidFill>
                <a:ea typeface="Arial Unicode MS" panose="020B0604020202020204" pitchFamily="34" charset="-128"/>
                <a:cs typeface="Arial Unicode MS" panose="020B0604020202020204" pitchFamily="34" charset="-128"/>
              </a:endParaRPr>
            </a:p>
          </p:txBody>
        </p:sp>
        <p:sp>
          <p:nvSpPr>
            <p:cNvPr id="21" name="Arc 20"/>
            <p:cNvSpPr/>
            <p:nvPr/>
          </p:nvSpPr>
          <p:spPr>
            <a:xfrm rot="1526312">
              <a:off x="162917" y="3209997"/>
              <a:ext cx="1024176" cy="989728"/>
            </a:xfrm>
            <a:prstGeom prst="arc">
              <a:avLst>
                <a:gd name="adj1" fmla="val 16200000"/>
                <a:gd name="adj2" fmla="val 1900931"/>
              </a:avLst>
            </a:prstGeom>
            <a:solidFill>
              <a:schemeClr val="bg1"/>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100">
                <a:solidFill>
                  <a:schemeClr val="accent4">
                    <a:lumMod val="85000"/>
                    <a:lumOff val="15000"/>
                  </a:schemeClr>
                </a:solidFill>
                <a:ea typeface="Arial Unicode MS" panose="020B0604020202020204" pitchFamily="34" charset="-128"/>
                <a:cs typeface="Arial Unicode MS" panose="020B0604020202020204" pitchFamily="34" charset="-128"/>
              </a:endParaRPr>
            </a:p>
          </p:txBody>
        </p:sp>
      </p:grpSp>
    </p:spTree>
    <p:extLst>
      <p:ext uri="{BB962C8B-B14F-4D97-AF65-F5344CB8AC3E}">
        <p14:creationId xmlns:p14="http://schemas.microsoft.com/office/powerpoint/2010/main" val="3432870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306818"/>
            <a:ext cx="4386454" cy="393399"/>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200" b="1" dirty="0">
                <a:solidFill>
                  <a:schemeClr val="bg1"/>
                </a:solidFill>
                <a:latin typeface="Calibri" pitchFamily="34" charset="0"/>
              </a:rPr>
              <a:t>Top Holdings  &amp; Market Cap Allocation</a:t>
            </a:r>
            <a:endParaRPr lang="en-IN" sz="2200" b="1" dirty="0">
              <a:solidFill>
                <a:schemeClr val="bg1"/>
              </a:solidFill>
              <a:latin typeface="+mn-lt"/>
            </a:endParaRPr>
          </a:p>
        </p:txBody>
      </p:sp>
      <p:sp>
        <p:nvSpPr>
          <p:cNvPr id="4" name="Rounded Rectangle 3"/>
          <p:cNvSpPr/>
          <p:nvPr/>
        </p:nvSpPr>
        <p:spPr bwMode="auto">
          <a:xfrm>
            <a:off x="4140679" y="5382554"/>
            <a:ext cx="5656463" cy="1044000"/>
          </a:xfrm>
          <a:prstGeom prst="roundRect">
            <a:avLst>
              <a:gd name="adj" fmla="val 20621"/>
            </a:avLst>
          </a:prstGeom>
          <a:noFill/>
          <a:ln w="12700" cap="flat" cmpd="sng" algn="ctr">
            <a:solidFill>
              <a:srgbClr val="7C5A1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just">
              <a:buClr>
                <a:srgbClr val="000000"/>
              </a:buClr>
              <a:buSzPct val="100000"/>
            </a:pPr>
            <a:r>
              <a:rPr lang="en-US" sz="1400" dirty="0">
                <a:solidFill>
                  <a:schemeClr val="tx1"/>
                </a:solidFill>
                <a:latin typeface="+mn-lt"/>
              </a:rPr>
              <a:t>The current model client portfolio comprise of </a:t>
            </a:r>
            <a:r>
              <a:rPr lang="en-US" sz="1400" dirty="0"/>
              <a:t>18</a:t>
            </a:r>
            <a:r>
              <a:rPr lang="en-US" sz="1400" dirty="0">
                <a:solidFill>
                  <a:schemeClr val="tx1"/>
                </a:solidFill>
                <a:latin typeface="+mn-lt"/>
              </a:rPr>
              <a:t> stocks. Portfolio is well diversified across market capitalization and sector. We have shown top 10 stocks based on current portfolio. Most of the stocks are given more or less equal  and sizable weightage  in portfolio.</a:t>
            </a:r>
          </a:p>
        </p:txBody>
      </p:sp>
      <p:sp>
        <p:nvSpPr>
          <p:cNvPr id="5" name="TextBox 4"/>
          <p:cNvSpPr txBox="1"/>
          <p:nvPr/>
        </p:nvSpPr>
        <p:spPr>
          <a:xfrm>
            <a:off x="321384" y="6212628"/>
            <a:ext cx="2917465" cy="276999"/>
          </a:xfrm>
          <a:prstGeom prst="rect">
            <a:avLst/>
          </a:prstGeom>
          <a:noFill/>
        </p:spPr>
        <p:txBody>
          <a:bodyPr wrap="square" rtlCol="0">
            <a:spAutoFit/>
          </a:bodyPr>
          <a:lstStyle/>
          <a:p>
            <a:r>
              <a:rPr lang="en-US" sz="1200" i="1" dirty="0">
                <a:solidFill>
                  <a:schemeClr val="tx1"/>
                </a:solidFill>
              </a:rPr>
              <a:t>Data as on </a:t>
            </a:r>
            <a:r>
              <a:rPr lang="en-US" sz="1200" i="1" dirty="0"/>
              <a:t>31st August  </a:t>
            </a:r>
            <a:r>
              <a:rPr lang="en-US" sz="1200" i="1" dirty="0">
                <a:solidFill>
                  <a:schemeClr val="tx1"/>
                </a:solidFill>
              </a:rPr>
              <a:t>2026</a:t>
            </a:r>
          </a:p>
        </p:txBody>
      </p:sp>
      <p:graphicFrame>
        <p:nvGraphicFramePr>
          <p:cNvPr id="9" name="Chart 8">
            <a:extLst>
              <a:ext uri="{FF2B5EF4-FFF2-40B4-BE49-F238E27FC236}">
                <a16:creationId xmlns:a16="http://schemas.microsoft.com/office/drawing/2014/main" xmlns="" id="{00000000-0008-0000-0A00-000002000000}"/>
              </a:ext>
            </a:extLst>
          </p:cNvPr>
          <p:cNvGraphicFramePr>
            <a:graphicFrameLocks noGrp="1"/>
          </p:cNvGraphicFramePr>
          <p:nvPr>
            <p:extLst>
              <p:ext uri="{D42A27DB-BD31-4B8C-83A1-F6EECF244321}">
                <p14:modId xmlns:p14="http://schemas.microsoft.com/office/powerpoint/2010/main" val="1967781429"/>
              </p:ext>
            </p:extLst>
          </p:nvPr>
        </p:nvGraphicFramePr>
        <p:xfrm>
          <a:off x="108858" y="3900628"/>
          <a:ext cx="3405227" cy="2003216"/>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5">
            <a:extLst>
              <a:ext uri="{FF2B5EF4-FFF2-40B4-BE49-F238E27FC236}">
                <a16:creationId xmlns:a16="http://schemas.microsoft.com/office/drawing/2014/main" xmlns="" id="{5FEF1800-8145-2F61-5A9B-47238BECE2F2}"/>
              </a:ext>
            </a:extLst>
          </p:cNvPr>
          <p:cNvPicPr>
            <a:picLocks noChangeAspect="1"/>
          </p:cNvPicPr>
          <p:nvPr/>
        </p:nvPicPr>
        <p:blipFill>
          <a:blip r:embed="rId3"/>
          <a:stretch>
            <a:fillRect/>
          </a:stretch>
        </p:blipFill>
        <p:spPr>
          <a:xfrm>
            <a:off x="321384" y="1110986"/>
            <a:ext cx="5183188" cy="2635250"/>
          </a:xfrm>
          <a:prstGeom prst="rect">
            <a:avLst/>
          </a:prstGeom>
        </p:spPr>
      </p:pic>
      <p:pic>
        <p:nvPicPr>
          <p:cNvPr id="7" name="Picture 6">
            <a:extLst>
              <a:ext uri="{FF2B5EF4-FFF2-40B4-BE49-F238E27FC236}">
                <a16:creationId xmlns:a16="http://schemas.microsoft.com/office/drawing/2014/main" xmlns="" id="{F11D399F-019B-2D0C-30ED-5018B1EEA395}"/>
              </a:ext>
            </a:extLst>
          </p:cNvPr>
          <p:cNvPicPr>
            <a:picLocks noChangeAspect="1"/>
          </p:cNvPicPr>
          <p:nvPr/>
        </p:nvPicPr>
        <p:blipFill>
          <a:blip r:embed="rId4"/>
          <a:stretch>
            <a:fillRect/>
          </a:stretch>
        </p:blipFill>
        <p:spPr>
          <a:xfrm>
            <a:off x="-116788" y="4035972"/>
            <a:ext cx="3464966" cy="2515210"/>
          </a:xfrm>
          <a:prstGeom prst="rect">
            <a:avLst/>
          </a:prstGeom>
        </p:spPr>
      </p:pic>
      <p:pic>
        <p:nvPicPr>
          <p:cNvPr id="8" name="Picture 7">
            <a:extLst>
              <a:ext uri="{FF2B5EF4-FFF2-40B4-BE49-F238E27FC236}">
                <a16:creationId xmlns:a16="http://schemas.microsoft.com/office/drawing/2014/main" xmlns="" id="{ACC4478B-7E4A-CED1-D279-0A404C8BC8A7}"/>
              </a:ext>
            </a:extLst>
          </p:cNvPr>
          <p:cNvPicPr>
            <a:picLocks noChangeAspect="1"/>
          </p:cNvPicPr>
          <p:nvPr/>
        </p:nvPicPr>
        <p:blipFill>
          <a:blip r:embed="rId5"/>
          <a:stretch>
            <a:fillRect/>
          </a:stretch>
        </p:blipFill>
        <p:spPr>
          <a:xfrm>
            <a:off x="6131166" y="700217"/>
            <a:ext cx="3575914" cy="4804867"/>
          </a:xfrm>
          <a:prstGeom prst="rect">
            <a:avLst/>
          </a:prstGeom>
        </p:spPr>
      </p:pic>
    </p:spTree>
    <p:extLst>
      <p:ext uri="{BB962C8B-B14F-4D97-AF65-F5344CB8AC3E}">
        <p14:creationId xmlns:p14="http://schemas.microsoft.com/office/powerpoint/2010/main" val="72613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A163D00-ECB7-5990-C5F5-88A149D13B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C299247A-7C95-73AC-10FF-7B9F24005284}"/>
              </a:ext>
            </a:extLst>
          </p:cNvPr>
          <p:cNvSpPr txBox="1">
            <a:spLocks/>
          </p:cNvSpPr>
          <p:nvPr/>
        </p:nvSpPr>
        <p:spPr>
          <a:xfrm>
            <a:off x="339295" y="306818"/>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2200" b="1" dirty="0">
                <a:solidFill>
                  <a:schemeClr val="bg1"/>
                </a:solidFill>
                <a:latin typeface="Calibri" pitchFamily="34" charset="0"/>
              </a:rPr>
              <a:t>Recent Portfolio Actions</a:t>
            </a:r>
          </a:p>
        </p:txBody>
      </p:sp>
      <p:graphicFrame>
        <p:nvGraphicFramePr>
          <p:cNvPr id="3" name="Table 2">
            <a:extLst>
              <a:ext uri="{FF2B5EF4-FFF2-40B4-BE49-F238E27FC236}">
                <a16:creationId xmlns:a16="http://schemas.microsoft.com/office/drawing/2014/main" xmlns="" id="{60DE884A-4C87-B39A-DBDE-BA12FB940BCF}"/>
              </a:ext>
            </a:extLst>
          </p:cNvPr>
          <p:cNvGraphicFramePr>
            <a:graphicFrameLocks noGrp="1"/>
          </p:cNvGraphicFramePr>
          <p:nvPr>
            <p:extLst>
              <p:ext uri="{D42A27DB-BD31-4B8C-83A1-F6EECF244321}">
                <p14:modId xmlns:p14="http://schemas.microsoft.com/office/powerpoint/2010/main" val="1191493048"/>
              </p:ext>
            </p:extLst>
          </p:nvPr>
        </p:nvGraphicFramePr>
        <p:xfrm>
          <a:off x="453000" y="1424454"/>
          <a:ext cx="9000000" cy="1483360"/>
        </p:xfrm>
        <a:graphic>
          <a:graphicData uri="http://schemas.openxmlformats.org/drawingml/2006/table">
            <a:tbl>
              <a:tblPr firstRow="1" bandRow="1">
                <a:tableStyleId>{5C22544A-7EE6-4342-B048-85BDC9FD1C3A}</a:tableStyleId>
              </a:tblPr>
              <a:tblGrid>
                <a:gridCol w="4500000">
                  <a:extLst>
                    <a:ext uri="{9D8B030D-6E8A-4147-A177-3AD203B41FA5}">
                      <a16:colId xmlns:a16="http://schemas.microsoft.com/office/drawing/2014/main" xmlns="" val="2788426336"/>
                    </a:ext>
                  </a:extLst>
                </a:gridCol>
                <a:gridCol w="4500000">
                  <a:extLst>
                    <a:ext uri="{9D8B030D-6E8A-4147-A177-3AD203B41FA5}">
                      <a16:colId xmlns:a16="http://schemas.microsoft.com/office/drawing/2014/main" xmlns="" val="2924465075"/>
                    </a:ext>
                  </a:extLst>
                </a:gridCol>
              </a:tblGrid>
              <a:tr h="370840">
                <a:tc>
                  <a:txBody>
                    <a:bodyPr/>
                    <a:lstStyle/>
                    <a:p>
                      <a:pPr algn="ctr"/>
                      <a:r>
                        <a:rPr lang="en-US" sz="1400" dirty="0"/>
                        <a:t>Last 3 Investments (Buy)</a:t>
                      </a:r>
                      <a:endParaRPr lang="en-IN" sz="14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76433"/>
                    </a:solidFill>
                  </a:tcPr>
                </a:tc>
                <a:tc>
                  <a:txBody>
                    <a:bodyPr/>
                    <a:lstStyle/>
                    <a:p>
                      <a:pPr algn="ctr"/>
                      <a:r>
                        <a:rPr lang="en-US" sz="1400" dirty="0"/>
                        <a:t>Last 3 Exits (Sell)</a:t>
                      </a:r>
                      <a:endParaRPr lang="en-IN" sz="14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76433"/>
                    </a:solidFill>
                  </a:tcPr>
                </a:tc>
                <a:extLst>
                  <a:ext uri="{0D108BD9-81ED-4DB2-BD59-A6C34878D82A}">
                    <a16:rowId xmlns:a16="http://schemas.microsoft.com/office/drawing/2014/main" xmlns="" val="201879857"/>
                  </a:ext>
                </a:extLst>
              </a:tr>
              <a:tr h="370840">
                <a:tc>
                  <a:txBody>
                    <a:bodyPr/>
                    <a:lstStyle/>
                    <a:p>
                      <a:pPr algn="ctr"/>
                      <a:r>
                        <a:rPr lang="en-US" sz="1400" dirty="0"/>
                        <a:t>Thermax Ltd</a:t>
                      </a:r>
                      <a:endParaRPr lang="en-IN" sz="14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n-US" sz="1400" dirty="0" err="1"/>
                        <a:t>Titagarh</a:t>
                      </a:r>
                      <a:r>
                        <a:rPr lang="en-US" sz="1400" dirty="0"/>
                        <a:t> Rail Systems Limited</a:t>
                      </a:r>
                      <a:endParaRPr lang="en-IN" sz="14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xmlns="" val="767102793"/>
                  </a:ext>
                </a:extLst>
              </a:tr>
              <a:tr h="370840">
                <a:tc>
                  <a:txBody>
                    <a:bodyPr/>
                    <a:lstStyle/>
                    <a:p>
                      <a:pPr algn="ctr"/>
                      <a:r>
                        <a:rPr lang="en-US" sz="1400" dirty="0"/>
                        <a:t>Wockhardt Lt</a:t>
                      </a:r>
                      <a:endParaRPr lang="en-IN" sz="14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n-US" sz="1400" dirty="0"/>
                        <a:t>PG </a:t>
                      </a:r>
                      <a:r>
                        <a:rPr lang="en-US" sz="1400" dirty="0" err="1"/>
                        <a:t>Electroplast</a:t>
                      </a:r>
                      <a:r>
                        <a:rPr lang="en-US" sz="1400" dirty="0"/>
                        <a:t> Limited</a:t>
                      </a:r>
                      <a:endParaRPr lang="en-IN" sz="14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xmlns="" val="4032094432"/>
                  </a:ext>
                </a:extLst>
              </a:tr>
              <a:tr h="370840">
                <a:tc>
                  <a:txBody>
                    <a:bodyPr/>
                    <a:lstStyle/>
                    <a:p>
                      <a:pPr algn="ctr"/>
                      <a:r>
                        <a:rPr lang="en-US" sz="1400" dirty="0" err="1"/>
                        <a:t>Acutaas</a:t>
                      </a:r>
                      <a:r>
                        <a:rPr lang="en-US" sz="1400" dirty="0"/>
                        <a:t> Chemicals Ltd</a:t>
                      </a:r>
                      <a:endParaRPr lang="en-IN" sz="14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KPI Green Energy Limited</a:t>
                      </a:r>
                      <a:endParaRPr lang="en-IN" sz="14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xmlns="" val="1295893893"/>
                  </a:ext>
                </a:extLst>
              </a:tr>
            </a:tbl>
          </a:graphicData>
        </a:graphic>
      </p:graphicFrame>
      <p:sp>
        <p:nvSpPr>
          <p:cNvPr id="7" name="Rounded Rectangle 3">
            <a:extLst>
              <a:ext uri="{FF2B5EF4-FFF2-40B4-BE49-F238E27FC236}">
                <a16:creationId xmlns:a16="http://schemas.microsoft.com/office/drawing/2014/main" xmlns="" id="{BE8D0D7A-DAEE-092A-A6FD-4827FCD2DA99}"/>
              </a:ext>
            </a:extLst>
          </p:cNvPr>
          <p:cNvSpPr/>
          <p:nvPr/>
        </p:nvSpPr>
        <p:spPr bwMode="auto">
          <a:xfrm>
            <a:off x="453000" y="5277678"/>
            <a:ext cx="9000000" cy="1124266"/>
          </a:xfrm>
          <a:prstGeom prst="roundRect">
            <a:avLst>
              <a:gd name="adj" fmla="val 5831"/>
            </a:avLst>
          </a:prstGeom>
          <a:noFill/>
          <a:ln w="6350" cap="flat" cmpd="sng" algn="ctr">
            <a:solidFill>
              <a:srgbClr val="7C5A1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85750" indent="-285750" algn="just">
              <a:buClr>
                <a:srgbClr val="000000"/>
              </a:buClr>
              <a:buSzPct val="100000"/>
              <a:buFont typeface="Arial" panose="020B0604020202020204" pitchFamily="34" charset="0"/>
              <a:buChar char="•"/>
            </a:pPr>
            <a:endParaRPr lang="en-US" sz="1400" dirty="0">
              <a:solidFill>
                <a:schemeClr val="tx1"/>
              </a:solidFill>
              <a:latin typeface="+mn-lt"/>
            </a:endParaRPr>
          </a:p>
        </p:txBody>
      </p:sp>
    </p:spTree>
    <p:extLst>
      <p:ext uri="{BB962C8B-B14F-4D97-AF65-F5344CB8AC3E}">
        <p14:creationId xmlns:p14="http://schemas.microsoft.com/office/powerpoint/2010/main" val="517344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306818"/>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200" b="1" dirty="0">
                <a:solidFill>
                  <a:schemeClr val="bg1"/>
                </a:solidFill>
                <a:latin typeface="Calibri" pitchFamily="34" charset="0"/>
              </a:rPr>
              <a:t>Portfolio Strategy </a:t>
            </a:r>
            <a:endParaRPr lang="en-IN" sz="2200" b="1" dirty="0">
              <a:solidFill>
                <a:schemeClr val="bg1"/>
              </a:solidFill>
              <a:latin typeface="+mn-lt"/>
            </a:endParaRPr>
          </a:p>
        </p:txBody>
      </p:sp>
      <p:sp>
        <p:nvSpPr>
          <p:cNvPr id="3" name="Slide Number Placeholder 3"/>
          <p:cNvSpPr txBox="1">
            <a:spLocks/>
          </p:cNvSpPr>
          <p:nvPr/>
        </p:nvSpPr>
        <p:spPr>
          <a:xfrm>
            <a:off x="3990722" y="6172200"/>
            <a:ext cx="2111375" cy="4540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4232C089-D5B7-4E4F-B923-B5FDFDABB512}" type="slidenum">
              <a:rPr lang="en-US" smtClean="0"/>
              <a:pPr>
                <a:defRPr/>
              </a:pPr>
              <a:t>9</a:t>
            </a:fld>
            <a:endParaRPr lang="en-US" dirty="0"/>
          </a:p>
        </p:txBody>
      </p:sp>
      <p:sp>
        <p:nvSpPr>
          <p:cNvPr id="4" name="TextBox 3"/>
          <p:cNvSpPr txBox="1"/>
          <p:nvPr/>
        </p:nvSpPr>
        <p:spPr>
          <a:xfrm>
            <a:off x="714122" y="6200001"/>
            <a:ext cx="6248400" cy="276999"/>
          </a:xfrm>
          <a:prstGeom prst="rect">
            <a:avLst/>
          </a:prstGeom>
          <a:noFill/>
        </p:spPr>
        <p:txBody>
          <a:bodyPr wrap="square" rtlCol="0">
            <a:spAutoFit/>
          </a:bodyPr>
          <a:lstStyle/>
          <a:p>
            <a:r>
              <a:rPr lang="en-US" sz="1200" i="1" dirty="0">
                <a:solidFill>
                  <a:schemeClr val="tx1"/>
                </a:solidFill>
                <a:latin typeface="+mn-lt"/>
              </a:rPr>
              <a:t>Source : Internal Research, Ace Equity, Bloomberg* (Estimates) </a:t>
            </a:r>
          </a:p>
        </p:txBody>
      </p:sp>
      <p:sp>
        <p:nvSpPr>
          <p:cNvPr id="5" name="Up Arrow 4"/>
          <p:cNvSpPr/>
          <p:nvPr/>
        </p:nvSpPr>
        <p:spPr bwMode="auto">
          <a:xfrm>
            <a:off x="6332663" y="1143000"/>
            <a:ext cx="1447800" cy="1905000"/>
          </a:xfrm>
          <a:prstGeom prst="upArrow">
            <a:avLst>
              <a:gd name="adj1" fmla="val 54095"/>
              <a:gd name="adj2" fmla="val 32818"/>
            </a:avLst>
          </a:prstGeom>
          <a:solidFill>
            <a:srgbClr val="F5E19C"/>
          </a:solidFill>
          <a:ln>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latin typeface="Calibri" pitchFamily="34" charset="0"/>
                <a:cs typeface="+mn-cs"/>
              </a:rPr>
              <a:t>2</a:t>
            </a:r>
            <a:r>
              <a:rPr lang="en-US" dirty="0">
                <a:solidFill>
                  <a:schemeClr val="tx1"/>
                </a:solidFill>
                <a:latin typeface="Calibri" pitchFamily="34" charset="0"/>
              </a:rPr>
              <a:t>5</a:t>
            </a:r>
            <a:r>
              <a:rPr lang="en-US" sz="1800" dirty="0">
                <a:solidFill>
                  <a:schemeClr val="tx1"/>
                </a:solidFill>
                <a:latin typeface="Calibri" pitchFamily="34" charset="0"/>
                <a:cs typeface="+mn-cs"/>
              </a:rPr>
              <a:t>%</a:t>
            </a:r>
          </a:p>
          <a:p>
            <a:pPr algn="ctr"/>
            <a:r>
              <a:rPr lang="en-US" sz="1800" dirty="0" err="1">
                <a:solidFill>
                  <a:schemeClr val="tx1"/>
                </a:solidFill>
                <a:latin typeface="Calibri" pitchFamily="34" charset="0"/>
                <a:cs typeface="+mn-cs"/>
              </a:rPr>
              <a:t>Avg</a:t>
            </a:r>
            <a:r>
              <a:rPr lang="en-US" sz="1800" dirty="0">
                <a:solidFill>
                  <a:schemeClr val="tx1"/>
                </a:solidFill>
                <a:latin typeface="Calibri" pitchFamily="34" charset="0"/>
                <a:cs typeface="+mn-cs"/>
              </a:rPr>
              <a:t> Est. EPS CAGR</a:t>
            </a:r>
          </a:p>
        </p:txBody>
      </p:sp>
      <p:sp>
        <p:nvSpPr>
          <p:cNvPr id="6" name="TextBox 5"/>
          <p:cNvSpPr txBox="1"/>
          <p:nvPr/>
        </p:nvSpPr>
        <p:spPr>
          <a:xfrm>
            <a:off x="714122" y="5971401"/>
            <a:ext cx="8763000" cy="276999"/>
          </a:xfrm>
          <a:prstGeom prst="rect">
            <a:avLst/>
          </a:prstGeom>
          <a:noFill/>
        </p:spPr>
        <p:txBody>
          <a:bodyPr wrap="square" rtlCol="0">
            <a:spAutoFit/>
          </a:bodyPr>
          <a:lstStyle/>
          <a:p>
            <a:r>
              <a:rPr lang="en-US" sz="1200" dirty="0">
                <a:solidFill>
                  <a:schemeClr val="tx1"/>
                </a:solidFill>
                <a:latin typeface="+mn-lt"/>
              </a:rPr>
              <a:t>Note: The above stocks are part of model client portfolio.</a:t>
            </a:r>
          </a:p>
        </p:txBody>
      </p:sp>
      <p:sp>
        <p:nvSpPr>
          <p:cNvPr id="7" name="Up Arrow 6"/>
          <p:cNvSpPr/>
          <p:nvPr/>
        </p:nvSpPr>
        <p:spPr bwMode="auto">
          <a:xfrm>
            <a:off x="7932863" y="1143000"/>
            <a:ext cx="1371600" cy="1905000"/>
          </a:xfrm>
          <a:prstGeom prst="upArrow">
            <a:avLst>
              <a:gd name="adj1" fmla="val 54095"/>
              <a:gd name="adj2" fmla="val 32818"/>
            </a:avLst>
          </a:prstGeom>
          <a:solidFill>
            <a:srgbClr val="F5E19C"/>
          </a:solidFill>
          <a:ln>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libri" pitchFamily="34" charset="0"/>
              </a:rPr>
              <a:t>35</a:t>
            </a:r>
            <a:r>
              <a:rPr lang="en-US" sz="1800" dirty="0">
                <a:solidFill>
                  <a:schemeClr val="tx1"/>
                </a:solidFill>
                <a:latin typeface="Calibri" pitchFamily="34" charset="0"/>
                <a:cs typeface="+mn-cs"/>
              </a:rPr>
              <a:t>x</a:t>
            </a:r>
          </a:p>
          <a:p>
            <a:pPr algn="ctr"/>
            <a:r>
              <a:rPr lang="en-US" sz="1800" dirty="0">
                <a:solidFill>
                  <a:schemeClr val="tx1"/>
                </a:solidFill>
                <a:latin typeface="Calibri" pitchFamily="34" charset="0"/>
                <a:cs typeface="+mn-cs"/>
              </a:rPr>
              <a:t>Fwd P/E FY28</a:t>
            </a:r>
          </a:p>
        </p:txBody>
      </p:sp>
      <p:sp>
        <p:nvSpPr>
          <p:cNvPr id="8" name="L-Shape 7"/>
          <p:cNvSpPr/>
          <p:nvPr/>
        </p:nvSpPr>
        <p:spPr bwMode="auto">
          <a:xfrm>
            <a:off x="1095122" y="990600"/>
            <a:ext cx="2590800" cy="2438400"/>
          </a:xfrm>
          <a:prstGeom prst="corner">
            <a:avLst>
              <a:gd name="adj1" fmla="val 4271"/>
              <a:gd name="adj2" fmla="val 3889"/>
            </a:avLst>
          </a:prstGeom>
          <a:solidFill>
            <a:srgbClr val="576433"/>
          </a:solidFill>
          <a:ln w="9525" cap="flat" cmpd="sng" algn="ctr">
            <a:noFill/>
            <a:prstDash val="solid"/>
            <a:round/>
            <a:headEnd type="none" w="med" len="med"/>
            <a:tailEnd type="none" w="med" len="med"/>
          </a:ln>
          <a:effectLst>
            <a:outerShdw blurRad="50800" dist="38100" dir="18900000" algn="b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9" name="TextBox 8"/>
          <p:cNvSpPr txBox="1"/>
          <p:nvPr/>
        </p:nvSpPr>
        <p:spPr>
          <a:xfrm>
            <a:off x="1704722" y="3429000"/>
            <a:ext cx="1143000" cy="276999"/>
          </a:xfrm>
          <a:prstGeom prst="rect">
            <a:avLst/>
          </a:prstGeom>
          <a:noFill/>
        </p:spPr>
        <p:txBody>
          <a:bodyPr wrap="square" rtlCol="0">
            <a:spAutoFit/>
          </a:bodyPr>
          <a:lstStyle/>
          <a:p>
            <a:pPr algn="ctr"/>
            <a:r>
              <a:rPr lang="en-US" sz="1200" b="1" dirty="0">
                <a:solidFill>
                  <a:schemeClr val="tx1"/>
                </a:solidFill>
                <a:latin typeface="+mn-lt"/>
              </a:rPr>
              <a:t>Risk</a:t>
            </a:r>
          </a:p>
        </p:txBody>
      </p:sp>
      <p:sp>
        <p:nvSpPr>
          <p:cNvPr id="10" name="TextBox 9"/>
          <p:cNvSpPr txBox="1"/>
          <p:nvPr/>
        </p:nvSpPr>
        <p:spPr>
          <a:xfrm rot="16200000">
            <a:off x="281122" y="2185600"/>
            <a:ext cx="1143000" cy="276999"/>
          </a:xfrm>
          <a:prstGeom prst="rect">
            <a:avLst/>
          </a:prstGeom>
          <a:noFill/>
        </p:spPr>
        <p:txBody>
          <a:bodyPr wrap="square" rtlCol="0">
            <a:spAutoFit/>
          </a:bodyPr>
          <a:lstStyle/>
          <a:p>
            <a:pPr algn="ctr"/>
            <a:r>
              <a:rPr lang="en-US" sz="1200" b="1" dirty="0">
                <a:solidFill>
                  <a:schemeClr val="tx1"/>
                </a:solidFill>
                <a:latin typeface="+mn-lt"/>
              </a:rPr>
              <a:t>Reward</a:t>
            </a:r>
          </a:p>
        </p:txBody>
      </p:sp>
      <p:sp>
        <p:nvSpPr>
          <p:cNvPr id="11" name="TextBox 10"/>
          <p:cNvSpPr txBox="1"/>
          <p:nvPr/>
        </p:nvSpPr>
        <p:spPr>
          <a:xfrm>
            <a:off x="485522" y="3429000"/>
            <a:ext cx="762000" cy="276999"/>
          </a:xfrm>
          <a:prstGeom prst="rect">
            <a:avLst/>
          </a:prstGeom>
          <a:noFill/>
        </p:spPr>
        <p:txBody>
          <a:bodyPr wrap="square" rtlCol="0">
            <a:spAutoFit/>
          </a:bodyPr>
          <a:lstStyle/>
          <a:p>
            <a:pPr algn="ctr"/>
            <a:r>
              <a:rPr lang="en-US" sz="1200" b="1" dirty="0">
                <a:solidFill>
                  <a:schemeClr val="tx1"/>
                </a:solidFill>
                <a:latin typeface="+mn-lt"/>
              </a:rPr>
              <a:t>Low</a:t>
            </a:r>
          </a:p>
        </p:txBody>
      </p:sp>
      <p:sp>
        <p:nvSpPr>
          <p:cNvPr id="12" name="TextBox 11"/>
          <p:cNvSpPr txBox="1"/>
          <p:nvPr/>
        </p:nvSpPr>
        <p:spPr>
          <a:xfrm>
            <a:off x="3152522" y="3429000"/>
            <a:ext cx="609600" cy="276999"/>
          </a:xfrm>
          <a:prstGeom prst="rect">
            <a:avLst/>
          </a:prstGeom>
          <a:noFill/>
        </p:spPr>
        <p:txBody>
          <a:bodyPr wrap="square" rtlCol="0">
            <a:spAutoFit/>
          </a:bodyPr>
          <a:lstStyle/>
          <a:p>
            <a:pPr algn="ctr"/>
            <a:r>
              <a:rPr lang="en-US" sz="1200" b="1" dirty="0">
                <a:solidFill>
                  <a:schemeClr val="tx1"/>
                </a:solidFill>
                <a:latin typeface="+mn-lt"/>
              </a:rPr>
              <a:t>High</a:t>
            </a:r>
          </a:p>
        </p:txBody>
      </p:sp>
      <p:sp>
        <p:nvSpPr>
          <p:cNvPr id="13" name="TextBox 12"/>
          <p:cNvSpPr txBox="1"/>
          <p:nvPr/>
        </p:nvSpPr>
        <p:spPr>
          <a:xfrm>
            <a:off x="485522" y="990600"/>
            <a:ext cx="609600" cy="276999"/>
          </a:xfrm>
          <a:prstGeom prst="rect">
            <a:avLst/>
          </a:prstGeom>
          <a:noFill/>
        </p:spPr>
        <p:txBody>
          <a:bodyPr wrap="square" rtlCol="0">
            <a:spAutoFit/>
          </a:bodyPr>
          <a:lstStyle/>
          <a:p>
            <a:pPr algn="ctr"/>
            <a:r>
              <a:rPr lang="en-US" sz="1200" b="1" dirty="0">
                <a:solidFill>
                  <a:schemeClr val="tx1"/>
                </a:solidFill>
                <a:latin typeface="+mn-lt"/>
              </a:rPr>
              <a:t>High</a:t>
            </a:r>
          </a:p>
        </p:txBody>
      </p:sp>
      <p:cxnSp>
        <p:nvCxnSpPr>
          <p:cNvPr id="14" name="Straight Connector 13"/>
          <p:cNvCxnSpPr/>
          <p:nvPr/>
        </p:nvCxnSpPr>
        <p:spPr bwMode="auto">
          <a:xfrm>
            <a:off x="1228472" y="2590800"/>
            <a:ext cx="2438400" cy="0"/>
          </a:xfrm>
          <a:prstGeom prst="line">
            <a:avLst/>
          </a:prstGeom>
          <a:solidFill>
            <a:srgbClr val="00B8FF"/>
          </a:solidFill>
          <a:ln w="9525" cap="flat" cmpd="sng" algn="ctr">
            <a:solidFill>
              <a:schemeClr val="tx1"/>
            </a:solidFill>
            <a:prstDash val="dash"/>
            <a:round/>
            <a:headEnd type="none" w="med" len="med"/>
            <a:tailEnd type="none" w="med" len="med"/>
          </a:ln>
          <a:effectLst/>
        </p:spPr>
      </p:cxnSp>
      <p:cxnSp>
        <p:nvCxnSpPr>
          <p:cNvPr id="15" name="Straight Connector 14"/>
          <p:cNvCxnSpPr/>
          <p:nvPr/>
        </p:nvCxnSpPr>
        <p:spPr bwMode="auto">
          <a:xfrm>
            <a:off x="1228472" y="1828800"/>
            <a:ext cx="2438400" cy="0"/>
          </a:xfrm>
          <a:prstGeom prst="line">
            <a:avLst/>
          </a:prstGeom>
          <a:solidFill>
            <a:srgbClr val="00B8FF"/>
          </a:solidFill>
          <a:ln w="9525" cap="flat" cmpd="sng" algn="ctr">
            <a:solidFill>
              <a:schemeClr val="tx1"/>
            </a:solidFill>
            <a:prstDash val="dash"/>
            <a:round/>
            <a:headEnd type="none" w="med" len="med"/>
            <a:tailEnd type="none" w="med" len="med"/>
          </a:ln>
          <a:effectLst/>
        </p:spPr>
      </p:cxnSp>
      <p:cxnSp>
        <p:nvCxnSpPr>
          <p:cNvPr id="16" name="Straight Connector 15"/>
          <p:cNvCxnSpPr/>
          <p:nvPr/>
        </p:nvCxnSpPr>
        <p:spPr bwMode="auto">
          <a:xfrm>
            <a:off x="1247522" y="1066800"/>
            <a:ext cx="2438400" cy="0"/>
          </a:xfrm>
          <a:prstGeom prst="line">
            <a:avLst/>
          </a:prstGeom>
          <a:solidFill>
            <a:srgbClr val="00B8FF"/>
          </a:solidFill>
          <a:ln w="9525" cap="flat" cmpd="sng" algn="ctr">
            <a:solidFill>
              <a:schemeClr val="tx1"/>
            </a:solidFill>
            <a:prstDash val="dash"/>
            <a:round/>
            <a:headEnd type="none" w="med" len="med"/>
            <a:tailEnd type="none" w="med" len="med"/>
          </a:ln>
          <a:effectLst/>
        </p:spPr>
      </p:cxnSp>
      <p:cxnSp>
        <p:nvCxnSpPr>
          <p:cNvPr id="17" name="Straight Connector 16"/>
          <p:cNvCxnSpPr/>
          <p:nvPr/>
        </p:nvCxnSpPr>
        <p:spPr bwMode="auto">
          <a:xfrm>
            <a:off x="2009522" y="1066800"/>
            <a:ext cx="0" cy="2209800"/>
          </a:xfrm>
          <a:prstGeom prst="line">
            <a:avLst/>
          </a:prstGeom>
          <a:solidFill>
            <a:srgbClr val="00B8FF"/>
          </a:solidFill>
          <a:ln w="9525" cap="flat" cmpd="sng" algn="ctr">
            <a:solidFill>
              <a:schemeClr val="tx1"/>
            </a:solidFill>
            <a:prstDash val="dash"/>
            <a:round/>
            <a:headEnd type="none" w="med" len="med"/>
            <a:tailEnd type="none" w="med" len="med"/>
          </a:ln>
          <a:effectLst/>
        </p:spPr>
      </p:cxnSp>
      <p:cxnSp>
        <p:nvCxnSpPr>
          <p:cNvPr id="18" name="Straight Connector 17"/>
          <p:cNvCxnSpPr/>
          <p:nvPr/>
        </p:nvCxnSpPr>
        <p:spPr bwMode="auto">
          <a:xfrm>
            <a:off x="2771522" y="1066800"/>
            <a:ext cx="0" cy="2209800"/>
          </a:xfrm>
          <a:prstGeom prst="line">
            <a:avLst/>
          </a:prstGeom>
          <a:solidFill>
            <a:srgbClr val="00B8FF"/>
          </a:solidFill>
          <a:ln w="9525" cap="flat" cmpd="sng" algn="ctr">
            <a:solidFill>
              <a:schemeClr val="tx1"/>
            </a:solidFill>
            <a:prstDash val="dash"/>
            <a:round/>
            <a:headEnd type="none" w="med" len="med"/>
            <a:tailEnd type="none" w="med" len="med"/>
          </a:ln>
          <a:effectLst/>
        </p:spPr>
      </p:cxnSp>
      <p:cxnSp>
        <p:nvCxnSpPr>
          <p:cNvPr id="19" name="Straight Connector 18"/>
          <p:cNvCxnSpPr/>
          <p:nvPr/>
        </p:nvCxnSpPr>
        <p:spPr bwMode="auto">
          <a:xfrm>
            <a:off x="3685922" y="1066800"/>
            <a:ext cx="0" cy="2209800"/>
          </a:xfrm>
          <a:prstGeom prst="line">
            <a:avLst/>
          </a:prstGeom>
          <a:solidFill>
            <a:srgbClr val="00B8FF"/>
          </a:solidFill>
          <a:ln w="9525" cap="flat" cmpd="sng" algn="ctr">
            <a:solidFill>
              <a:schemeClr val="tx1"/>
            </a:solidFill>
            <a:prstDash val="dash"/>
            <a:round/>
            <a:headEnd type="none" w="med" len="med"/>
            <a:tailEnd type="none" w="med" len="med"/>
          </a:ln>
          <a:effectLst/>
        </p:spPr>
      </p:cxnSp>
      <p:sp>
        <p:nvSpPr>
          <p:cNvPr id="20" name="Rounded Rectangle 19"/>
          <p:cNvSpPr/>
          <p:nvPr/>
        </p:nvSpPr>
        <p:spPr bwMode="auto">
          <a:xfrm>
            <a:off x="2314322" y="1600200"/>
            <a:ext cx="838200" cy="457200"/>
          </a:xfrm>
          <a:prstGeom prst="roundRect">
            <a:avLst/>
          </a:prstGeom>
          <a:solidFill>
            <a:srgbClr val="BF9D61"/>
          </a:solidFill>
          <a:ln w="9525" cap="flat" cmpd="sng" algn="ctr">
            <a:noFill/>
            <a:prstDash val="solid"/>
            <a:round/>
            <a:headEnd type="none" w="med" len="med"/>
            <a:tailEnd type="none" w="med" len="med"/>
          </a:ln>
          <a:effectLst>
            <a:outerShdw blurRad="50800" dist="38100" algn="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kumimoji="0" lang="en-US" sz="1000" b="1" i="0" u="none" strike="noStrike" cap="none" normalizeH="0" baseline="0" dirty="0">
                <a:ln>
                  <a:noFill/>
                </a:ln>
                <a:solidFill>
                  <a:schemeClr val="bg1"/>
                </a:solidFill>
                <a:effectLst/>
                <a:latin typeface="+mn-lt"/>
                <a:cs typeface="Times New Roman" pitchFamily="18" charset="0"/>
              </a:rPr>
              <a:t>IMPRESS Portfolio</a:t>
            </a:r>
          </a:p>
        </p:txBody>
      </p:sp>
      <p:sp>
        <p:nvSpPr>
          <p:cNvPr id="21" name="Rounded Rectangular Callout 20"/>
          <p:cNvSpPr/>
          <p:nvPr/>
        </p:nvSpPr>
        <p:spPr bwMode="auto">
          <a:xfrm>
            <a:off x="4066922" y="1219200"/>
            <a:ext cx="1905000" cy="762000"/>
          </a:xfrm>
          <a:prstGeom prst="wedgeRoundRectCallout">
            <a:avLst>
              <a:gd name="adj1" fmla="val -96595"/>
              <a:gd name="adj2" fmla="val 24915"/>
              <a:gd name="adj3" fmla="val 16667"/>
            </a:avLst>
          </a:prstGeom>
          <a:noFill/>
          <a:ln w="9525" cap="flat" cmpd="sng" algn="ctr">
            <a:solidFill>
              <a:srgbClr val="7C5A1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lang="en-US" sz="1200" dirty="0">
                <a:solidFill>
                  <a:schemeClr val="tx1"/>
                </a:solidFill>
                <a:latin typeface="+mn-lt"/>
              </a:rPr>
              <a:t>Portfolio Positioning</a:t>
            </a:r>
          </a:p>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lang="en-US" sz="1200" dirty="0">
                <a:solidFill>
                  <a:schemeClr val="tx1"/>
                </a:solidFill>
                <a:latin typeface="+mn-lt"/>
              </a:rPr>
              <a:t> Medium to High</a:t>
            </a:r>
          </a:p>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lang="en-US" sz="1200" dirty="0">
                <a:solidFill>
                  <a:schemeClr val="tx1"/>
                </a:solidFill>
                <a:latin typeface="+mn-lt"/>
              </a:rPr>
              <a:t> Risk &amp; Reward</a:t>
            </a:r>
            <a:endParaRPr kumimoji="0" lang="en-US" sz="1200" b="0" i="0" u="none" strike="noStrike" cap="none" normalizeH="0" baseline="0" dirty="0">
              <a:ln>
                <a:noFill/>
              </a:ln>
              <a:solidFill>
                <a:schemeClr val="tx1"/>
              </a:solidFill>
              <a:effectLst/>
              <a:latin typeface="+mn-lt"/>
              <a:cs typeface="Times New Roman" pitchFamily="18" charset="0"/>
            </a:endParaRPr>
          </a:p>
        </p:txBody>
      </p:sp>
      <p:sp>
        <p:nvSpPr>
          <p:cNvPr id="22" name="Rounded Rectangular Callout 21"/>
          <p:cNvSpPr/>
          <p:nvPr/>
        </p:nvSpPr>
        <p:spPr bwMode="auto">
          <a:xfrm>
            <a:off x="4066922" y="2209800"/>
            <a:ext cx="1905000" cy="1066800"/>
          </a:xfrm>
          <a:prstGeom prst="wedgeRoundRectCallout">
            <a:avLst>
              <a:gd name="adj1" fmla="val 84956"/>
              <a:gd name="adj2" fmla="val -37288"/>
              <a:gd name="adj3" fmla="val 16667"/>
            </a:avLst>
          </a:prstGeom>
          <a:noFill/>
          <a:ln w="9525" cap="flat" cmpd="sng" algn="ctr">
            <a:solidFill>
              <a:srgbClr val="7C5A1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lang="en-US" sz="1200" dirty="0">
                <a:solidFill>
                  <a:schemeClr val="tx1"/>
                </a:solidFill>
                <a:latin typeface="+mn-lt"/>
              </a:rPr>
              <a:t>Overall Portfolio Average Estimated* EPS expected to grow at 25% CAGR from FY26 to FY28</a:t>
            </a:r>
            <a:endParaRPr kumimoji="0" lang="en-US" sz="1200" b="0" i="0" u="none" strike="noStrike" cap="none" normalizeH="0" baseline="0" dirty="0">
              <a:ln>
                <a:noFill/>
              </a:ln>
              <a:solidFill>
                <a:schemeClr val="tx1"/>
              </a:solidFill>
              <a:effectLst/>
              <a:latin typeface="+mn-lt"/>
              <a:cs typeface="Times New Roman" pitchFamily="18" charset="0"/>
            </a:endParaRPr>
          </a:p>
        </p:txBody>
      </p:sp>
      <p:sp>
        <p:nvSpPr>
          <p:cNvPr id="23" name="Rounded Rectangular Callout 22"/>
          <p:cNvSpPr/>
          <p:nvPr/>
        </p:nvSpPr>
        <p:spPr bwMode="auto">
          <a:xfrm>
            <a:off x="4066922" y="3564295"/>
            <a:ext cx="1905000" cy="931505"/>
          </a:xfrm>
          <a:prstGeom prst="wedgeRoundRectCallout">
            <a:avLst>
              <a:gd name="adj1" fmla="val -77970"/>
              <a:gd name="adj2" fmla="val 72154"/>
              <a:gd name="adj3" fmla="val 16667"/>
            </a:avLst>
          </a:prstGeom>
          <a:noFill/>
          <a:ln w="9525" cap="flat" cmpd="sng" algn="ctr">
            <a:solidFill>
              <a:srgbClr val="7C5A1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lang="en-US" sz="1200" dirty="0">
                <a:solidFill>
                  <a:schemeClr val="tx1"/>
                </a:solidFill>
                <a:latin typeface="+mn-lt"/>
              </a:rPr>
              <a:t>Focus on Quality Midcap and Small Cap.</a:t>
            </a:r>
          </a:p>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kumimoji="0" lang="en-US" sz="1200" b="0" i="0" u="none" strike="noStrike" cap="none" normalizeH="0" baseline="0" dirty="0">
                <a:ln>
                  <a:noFill/>
                </a:ln>
                <a:solidFill>
                  <a:schemeClr val="tx1"/>
                </a:solidFill>
                <a:effectLst/>
                <a:latin typeface="+mn-lt"/>
                <a:cs typeface="Times New Roman" pitchFamily="18" charset="0"/>
              </a:rPr>
              <a:t>No</a:t>
            </a:r>
            <a:r>
              <a:rPr kumimoji="0" lang="en-US" sz="1200" b="0" i="0" u="none" strike="noStrike" cap="none" normalizeH="0" dirty="0">
                <a:ln>
                  <a:noFill/>
                </a:ln>
                <a:solidFill>
                  <a:schemeClr val="tx1"/>
                </a:solidFill>
                <a:effectLst/>
                <a:latin typeface="+mn-lt"/>
                <a:cs typeface="Times New Roman" pitchFamily="18" charset="0"/>
              </a:rPr>
              <a:t> stock less then</a:t>
            </a:r>
          </a:p>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lang="en-US" sz="1200" dirty="0">
                <a:cs typeface="Times New Roman" pitchFamily="18" charset="0"/>
              </a:rPr>
              <a:t>2</a:t>
            </a:r>
            <a:r>
              <a:rPr kumimoji="0" lang="en-US" sz="1200" b="0" i="0" u="none" strike="noStrike" cap="none" normalizeH="0" dirty="0">
                <a:ln>
                  <a:noFill/>
                </a:ln>
                <a:solidFill>
                  <a:schemeClr val="tx1"/>
                </a:solidFill>
                <a:effectLst/>
                <a:latin typeface="+mn-lt"/>
                <a:cs typeface="Times New Roman" pitchFamily="18" charset="0"/>
              </a:rPr>
              <a:t>000 </a:t>
            </a:r>
            <a:r>
              <a:rPr kumimoji="0" lang="en-US" sz="1200" b="0" i="0" u="none" strike="noStrike" cap="none" normalizeH="0" dirty="0" err="1">
                <a:ln>
                  <a:noFill/>
                </a:ln>
                <a:solidFill>
                  <a:schemeClr val="tx1"/>
                </a:solidFill>
                <a:effectLst/>
                <a:latin typeface="+mn-lt"/>
                <a:cs typeface="Times New Roman" pitchFamily="18" charset="0"/>
              </a:rPr>
              <a:t>cr</a:t>
            </a:r>
            <a:r>
              <a:rPr kumimoji="0" lang="en-US" sz="1200" b="0" i="0" u="none" strike="noStrike" cap="none" normalizeH="0" dirty="0">
                <a:ln>
                  <a:noFill/>
                </a:ln>
                <a:solidFill>
                  <a:schemeClr val="tx1"/>
                </a:solidFill>
                <a:effectLst/>
                <a:latin typeface="+mn-lt"/>
                <a:cs typeface="Times New Roman" pitchFamily="18" charset="0"/>
              </a:rPr>
              <a:t> Market Cap</a:t>
            </a:r>
            <a:endParaRPr kumimoji="0" lang="en-US" sz="1200" b="0" i="0" u="none" strike="noStrike" cap="none" normalizeH="0" baseline="0" dirty="0">
              <a:ln>
                <a:noFill/>
              </a:ln>
              <a:solidFill>
                <a:schemeClr val="tx1"/>
              </a:solidFill>
              <a:effectLst/>
              <a:latin typeface="+mn-lt"/>
              <a:cs typeface="Times New Roman" pitchFamily="18" charset="0"/>
            </a:endParaRPr>
          </a:p>
        </p:txBody>
      </p:sp>
      <p:sp>
        <p:nvSpPr>
          <p:cNvPr id="24" name="Rounded Rectangular Callout 23"/>
          <p:cNvSpPr/>
          <p:nvPr/>
        </p:nvSpPr>
        <p:spPr bwMode="auto">
          <a:xfrm>
            <a:off x="4066922" y="4648200"/>
            <a:ext cx="1905000" cy="990600"/>
          </a:xfrm>
          <a:prstGeom prst="wedgeRoundRectCallout">
            <a:avLst>
              <a:gd name="adj1" fmla="val 72644"/>
              <a:gd name="adj2" fmla="val -53909"/>
              <a:gd name="adj3" fmla="val 16667"/>
            </a:avLst>
          </a:prstGeom>
          <a:noFill/>
          <a:ln w="9525" cap="flat" cmpd="sng" algn="ctr">
            <a:solidFill>
              <a:srgbClr val="7C5A1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buClr>
                <a:srgbClr val="000000"/>
              </a:buClr>
              <a:buSzPct val="100000"/>
            </a:pPr>
            <a:r>
              <a:rPr lang="en-US" sz="1200" dirty="0">
                <a:solidFill>
                  <a:schemeClr val="tx1"/>
                </a:solidFill>
                <a:latin typeface="+mn-lt"/>
              </a:rPr>
              <a:t>The portfolio is well balanced between the value and growth style of investment</a:t>
            </a:r>
            <a:endParaRPr kumimoji="0" lang="en-US" sz="1200" b="0" i="0" u="none" strike="noStrike" cap="none" normalizeH="0" baseline="0" dirty="0">
              <a:ln>
                <a:noFill/>
              </a:ln>
              <a:solidFill>
                <a:schemeClr val="tx1"/>
              </a:solidFill>
              <a:effectLst/>
              <a:latin typeface="+mn-lt"/>
              <a:cs typeface="Times New Roman" pitchFamily="18" charset="0"/>
            </a:endParaRPr>
          </a:p>
        </p:txBody>
      </p:sp>
      <p:sp>
        <p:nvSpPr>
          <p:cNvPr id="25" name="TextBox 24"/>
          <p:cNvSpPr txBox="1"/>
          <p:nvPr/>
        </p:nvSpPr>
        <p:spPr>
          <a:xfrm>
            <a:off x="714122" y="5742801"/>
            <a:ext cx="2209800" cy="261610"/>
          </a:xfrm>
          <a:prstGeom prst="rect">
            <a:avLst/>
          </a:prstGeom>
          <a:noFill/>
        </p:spPr>
        <p:txBody>
          <a:bodyPr wrap="square" rtlCol="0">
            <a:spAutoFit/>
          </a:bodyPr>
          <a:lstStyle/>
          <a:p>
            <a:r>
              <a:rPr lang="en-US" sz="1100" dirty="0">
                <a:solidFill>
                  <a:schemeClr val="tx1"/>
                </a:solidFill>
              </a:rPr>
              <a:t>Data as on </a:t>
            </a:r>
            <a:r>
              <a:rPr lang="en-US" sz="1100" dirty="0"/>
              <a:t>31</a:t>
            </a:r>
            <a:r>
              <a:rPr lang="en-US" sz="1100" baseline="30000" dirty="0"/>
              <a:t>st</a:t>
            </a:r>
            <a:r>
              <a:rPr lang="en-US" sz="1100" dirty="0"/>
              <a:t>  August 2026 </a:t>
            </a:r>
            <a:endParaRPr lang="en-US" sz="1100" dirty="0">
              <a:solidFill>
                <a:schemeClr val="tx1"/>
              </a:solidFill>
            </a:endParaRPr>
          </a:p>
        </p:txBody>
      </p:sp>
      <p:sp>
        <p:nvSpPr>
          <p:cNvPr id="26" name="TextBox 25"/>
          <p:cNvSpPr txBox="1"/>
          <p:nvPr/>
        </p:nvSpPr>
        <p:spPr>
          <a:xfrm>
            <a:off x="6581522" y="3106579"/>
            <a:ext cx="2438400" cy="246221"/>
          </a:xfrm>
          <a:prstGeom prst="rect">
            <a:avLst/>
          </a:prstGeom>
          <a:noFill/>
        </p:spPr>
        <p:txBody>
          <a:bodyPr wrap="square" rtlCol="0">
            <a:spAutoFit/>
          </a:bodyPr>
          <a:lstStyle/>
          <a:p>
            <a:r>
              <a:rPr lang="en-US" sz="1000" dirty="0">
                <a:solidFill>
                  <a:schemeClr val="tx1"/>
                </a:solidFill>
                <a:latin typeface="+mn-lt"/>
              </a:rPr>
              <a:t>*Estimates Data as on </a:t>
            </a:r>
            <a:r>
              <a:rPr lang="en-US" sz="1000" dirty="0"/>
              <a:t>1</a:t>
            </a:r>
            <a:r>
              <a:rPr lang="en-US" sz="1000" baseline="30000" dirty="0"/>
              <a:t>st</a:t>
            </a:r>
            <a:r>
              <a:rPr lang="en-US" sz="1000" dirty="0"/>
              <a:t> Sep </a:t>
            </a:r>
            <a:r>
              <a:rPr lang="en-US" sz="1000" dirty="0">
                <a:solidFill>
                  <a:schemeClr val="tx1"/>
                </a:solidFill>
                <a:latin typeface="+mn-lt"/>
              </a:rPr>
              <a:t>2026</a:t>
            </a:r>
          </a:p>
        </p:txBody>
      </p:sp>
      <p:pic>
        <p:nvPicPr>
          <p:cNvPr id="29" name="Picture 28"/>
          <p:cNvPicPr>
            <a:picLocks noChangeAspect="1"/>
          </p:cNvPicPr>
          <p:nvPr/>
        </p:nvPicPr>
        <p:blipFill>
          <a:blip r:embed="rId2"/>
          <a:stretch>
            <a:fillRect/>
          </a:stretch>
        </p:blipFill>
        <p:spPr>
          <a:xfrm>
            <a:off x="6090978" y="3603180"/>
            <a:ext cx="3461692" cy="2517088"/>
          </a:xfrm>
          <a:prstGeom prst="rect">
            <a:avLst/>
          </a:prstGeom>
        </p:spPr>
      </p:pic>
      <p:pic>
        <p:nvPicPr>
          <p:cNvPr id="27" name="Picture 26">
            <a:extLst>
              <a:ext uri="{FF2B5EF4-FFF2-40B4-BE49-F238E27FC236}">
                <a16:creationId xmlns:a16="http://schemas.microsoft.com/office/drawing/2014/main" xmlns="" id="{0FFD0665-E567-1294-DF6C-93B7B101E4FC}"/>
              </a:ext>
            </a:extLst>
          </p:cNvPr>
          <p:cNvPicPr>
            <a:picLocks noChangeAspect="1"/>
          </p:cNvPicPr>
          <p:nvPr/>
        </p:nvPicPr>
        <p:blipFill>
          <a:blip r:embed="rId3"/>
          <a:stretch>
            <a:fillRect/>
          </a:stretch>
        </p:blipFill>
        <p:spPr>
          <a:xfrm>
            <a:off x="656175" y="4438506"/>
            <a:ext cx="2746375" cy="1206500"/>
          </a:xfrm>
          <a:prstGeom prst="rect">
            <a:avLst/>
          </a:prstGeom>
        </p:spPr>
      </p:pic>
    </p:spTree>
    <p:extLst>
      <p:ext uri="{BB962C8B-B14F-4D97-AF65-F5344CB8AC3E}">
        <p14:creationId xmlns:p14="http://schemas.microsoft.com/office/powerpoint/2010/main" val="2113211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306818"/>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200" b="1" dirty="0">
                <a:solidFill>
                  <a:schemeClr val="bg1"/>
                </a:solidFill>
                <a:latin typeface="Calibri" pitchFamily="34" charset="0"/>
              </a:rPr>
              <a:t>Portfolio Performance</a:t>
            </a:r>
            <a:endParaRPr lang="en-IN" sz="2200" b="1" dirty="0">
              <a:solidFill>
                <a:schemeClr val="bg1"/>
              </a:solidFill>
              <a:latin typeface="+mn-lt"/>
            </a:endParaRPr>
          </a:p>
        </p:txBody>
      </p:sp>
      <p:grpSp>
        <p:nvGrpSpPr>
          <p:cNvPr id="7" name="Group 6">
            <a:extLst>
              <a:ext uri="{FF2B5EF4-FFF2-40B4-BE49-F238E27FC236}">
                <a16:creationId xmlns:a16="http://schemas.microsoft.com/office/drawing/2014/main" xmlns="" id="{FC87875E-8D70-3FB7-D583-393E7EE7E388}"/>
              </a:ext>
            </a:extLst>
          </p:cNvPr>
          <p:cNvGrpSpPr/>
          <p:nvPr/>
        </p:nvGrpSpPr>
        <p:grpSpPr>
          <a:xfrm>
            <a:off x="332312" y="5771283"/>
            <a:ext cx="9212909" cy="711493"/>
            <a:chOff x="332312" y="5872883"/>
            <a:chExt cx="9212909" cy="711493"/>
          </a:xfrm>
        </p:grpSpPr>
        <p:sp>
          <p:nvSpPr>
            <p:cNvPr id="4" name="TextBox 3"/>
            <p:cNvSpPr txBox="1"/>
            <p:nvPr/>
          </p:nvSpPr>
          <p:spPr>
            <a:xfrm>
              <a:off x="332312" y="5872883"/>
              <a:ext cx="8786874" cy="276999"/>
            </a:xfrm>
            <a:prstGeom prst="rect">
              <a:avLst/>
            </a:prstGeom>
            <a:noFill/>
          </p:spPr>
          <p:txBody>
            <a:bodyPr wrap="square" rtlCol="0">
              <a:spAutoFit/>
            </a:bodyPr>
            <a:lstStyle/>
            <a:p>
              <a:r>
                <a:rPr lang="en-US" sz="1200" b="1" dirty="0">
                  <a:solidFill>
                    <a:schemeClr val="tx1"/>
                  </a:solidFill>
                  <a:latin typeface="+mn-lt"/>
                </a:rPr>
                <a:t>Note</a:t>
              </a:r>
              <a:r>
                <a:rPr lang="en-US" sz="1200" dirty="0">
                  <a:solidFill>
                    <a:schemeClr val="tx1"/>
                  </a:solidFill>
                  <a:latin typeface="+mn-lt"/>
                </a:rPr>
                <a:t>: - Returns above one year are annualized. Returns  net of fees and expenses. </a:t>
              </a:r>
            </a:p>
          </p:txBody>
        </p:sp>
        <p:sp>
          <p:nvSpPr>
            <p:cNvPr id="5" name="Rectangle 4"/>
            <p:cNvSpPr/>
            <p:nvPr/>
          </p:nvSpPr>
          <p:spPr>
            <a:xfrm>
              <a:off x="332312" y="6122711"/>
              <a:ext cx="9212909" cy="461665"/>
            </a:xfrm>
            <a:prstGeom prst="rect">
              <a:avLst/>
            </a:prstGeom>
          </p:spPr>
          <p:txBody>
            <a:bodyPr wrap="square">
              <a:spAutoFit/>
            </a:bodyPr>
            <a:lstStyle/>
            <a:p>
              <a:pPr algn="just"/>
              <a:r>
                <a:rPr lang="en-US" sz="1200" b="1" dirty="0">
                  <a:solidFill>
                    <a:schemeClr val="tx1"/>
                  </a:solidFill>
                  <a:latin typeface="+mn-lt"/>
                </a:rPr>
                <a:t>Disclaimer:  </a:t>
              </a:r>
              <a:r>
                <a:rPr lang="en-US" sz="1200" dirty="0">
                  <a:solidFill>
                    <a:schemeClr val="tx1"/>
                  </a:solidFill>
                  <a:latin typeface="+mn-lt"/>
                </a:rPr>
                <a:t>Past Performance is not necessarily indicative of likely future performance. Performance mentioned above are not verified by SEBI. We have shown the performance as Aggregate performance of all clients on TWRR basis. </a:t>
              </a:r>
            </a:p>
          </p:txBody>
        </p:sp>
      </p:grpSp>
      <p:pic>
        <p:nvPicPr>
          <p:cNvPr id="3" name="Picture 2">
            <a:extLst>
              <a:ext uri="{FF2B5EF4-FFF2-40B4-BE49-F238E27FC236}">
                <a16:creationId xmlns:a16="http://schemas.microsoft.com/office/drawing/2014/main" xmlns="" id="{411AE2A9-CFD4-5C85-7458-78C6923C9CF8}"/>
              </a:ext>
            </a:extLst>
          </p:cNvPr>
          <p:cNvPicPr>
            <a:picLocks noChangeAspect="1"/>
          </p:cNvPicPr>
          <p:nvPr/>
        </p:nvPicPr>
        <p:blipFill>
          <a:blip r:embed="rId2"/>
          <a:stretch>
            <a:fillRect/>
          </a:stretch>
        </p:blipFill>
        <p:spPr>
          <a:xfrm>
            <a:off x="856387" y="915506"/>
            <a:ext cx="7911008" cy="5172532"/>
          </a:xfrm>
          <a:prstGeom prst="rect">
            <a:avLst/>
          </a:prstGeom>
        </p:spPr>
      </p:pic>
    </p:spTree>
    <p:extLst>
      <p:ext uri="{BB962C8B-B14F-4D97-AF65-F5344CB8AC3E}">
        <p14:creationId xmlns:p14="http://schemas.microsoft.com/office/powerpoint/2010/main" val="2855712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C997639-93BA-2C4C-B81F-1E4D00A5063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xmlns="" id="{FEB94323-D5DB-B432-2CD6-648412EB7A1B}"/>
              </a:ext>
            </a:extLst>
          </p:cNvPr>
          <p:cNvSpPr/>
          <p:nvPr/>
        </p:nvSpPr>
        <p:spPr>
          <a:xfrm>
            <a:off x="7206000" y="1937520"/>
            <a:ext cx="2700000" cy="3893938"/>
          </a:xfrm>
          <a:prstGeom prst="rect">
            <a:avLst/>
          </a:prstGeom>
          <a:solidFill>
            <a:srgbClr val="F5E1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200" b="1" i="1" dirty="0">
              <a:solidFill>
                <a:schemeClr val="tx1"/>
              </a:solidFill>
            </a:endParaRPr>
          </a:p>
        </p:txBody>
      </p:sp>
      <p:sp>
        <p:nvSpPr>
          <p:cNvPr id="17" name="Rectangle 16">
            <a:extLst>
              <a:ext uri="{FF2B5EF4-FFF2-40B4-BE49-F238E27FC236}">
                <a16:creationId xmlns:a16="http://schemas.microsoft.com/office/drawing/2014/main" xmlns="" id="{24C90132-F815-8D15-6E2A-06B1FB628DF1}"/>
              </a:ext>
            </a:extLst>
          </p:cNvPr>
          <p:cNvSpPr/>
          <p:nvPr/>
        </p:nvSpPr>
        <p:spPr>
          <a:xfrm>
            <a:off x="0" y="1112812"/>
            <a:ext cx="9906000" cy="360000"/>
          </a:xfrm>
          <a:prstGeom prst="rect">
            <a:avLst/>
          </a:prstGeom>
          <a:solidFill>
            <a:srgbClr val="F5E1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i="1" dirty="0">
                <a:solidFill>
                  <a:schemeClr val="tx1"/>
                </a:solidFill>
              </a:rPr>
              <a:t>The table shows absolute portfolio returns (%) for investments made at the start of a given year and held until the end of each subsequent year.</a:t>
            </a:r>
            <a:endParaRPr lang="en-IN" sz="1200" b="1" i="1" dirty="0">
              <a:solidFill>
                <a:schemeClr val="tx1"/>
              </a:solidFill>
            </a:endParaRPr>
          </a:p>
        </p:txBody>
      </p:sp>
      <p:sp>
        <p:nvSpPr>
          <p:cNvPr id="2" name="Title 1">
            <a:extLst>
              <a:ext uri="{FF2B5EF4-FFF2-40B4-BE49-F238E27FC236}">
                <a16:creationId xmlns:a16="http://schemas.microsoft.com/office/drawing/2014/main" xmlns="" id="{F1E8C1CE-77F7-8D1C-4E41-25C2C1387E67}"/>
              </a:ext>
            </a:extLst>
          </p:cNvPr>
          <p:cNvSpPr txBox="1">
            <a:spLocks/>
          </p:cNvSpPr>
          <p:nvPr/>
        </p:nvSpPr>
        <p:spPr>
          <a:xfrm>
            <a:off x="339295" y="306818"/>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200" b="1" dirty="0">
                <a:solidFill>
                  <a:schemeClr val="bg1"/>
                </a:solidFill>
                <a:latin typeface="Calibri" pitchFamily="34" charset="0"/>
              </a:rPr>
              <a:t>Portfolio Performance</a:t>
            </a:r>
            <a:endParaRPr lang="en-IN" sz="2200" b="1" dirty="0">
              <a:solidFill>
                <a:schemeClr val="bg1"/>
              </a:solidFill>
              <a:latin typeface="+mn-lt"/>
            </a:endParaRPr>
          </a:p>
        </p:txBody>
      </p:sp>
      <p:grpSp>
        <p:nvGrpSpPr>
          <p:cNvPr id="7" name="Group 6">
            <a:extLst>
              <a:ext uri="{FF2B5EF4-FFF2-40B4-BE49-F238E27FC236}">
                <a16:creationId xmlns:a16="http://schemas.microsoft.com/office/drawing/2014/main" xmlns="" id="{E21EF978-9DD0-66EB-598D-93433423606B}"/>
              </a:ext>
            </a:extLst>
          </p:cNvPr>
          <p:cNvGrpSpPr/>
          <p:nvPr/>
        </p:nvGrpSpPr>
        <p:grpSpPr>
          <a:xfrm>
            <a:off x="332312" y="5874793"/>
            <a:ext cx="9286141" cy="711493"/>
            <a:chOff x="332312" y="5872883"/>
            <a:chExt cx="9212909" cy="711493"/>
          </a:xfrm>
        </p:grpSpPr>
        <p:sp>
          <p:nvSpPr>
            <p:cNvPr id="4" name="TextBox 3">
              <a:extLst>
                <a:ext uri="{FF2B5EF4-FFF2-40B4-BE49-F238E27FC236}">
                  <a16:creationId xmlns:a16="http://schemas.microsoft.com/office/drawing/2014/main" xmlns="" id="{69A20C6F-5B80-EDBB-E66A-27B9585AC1D6}"/>
                </a:ext>
              </a:extLst>
            </p:cNvPr>
            <p:cNvSpPr txBox="1"/>
            <p:nvPr/>
          </p:nvSpPr>
          <p:spPr>
            <a:xfrm>
              <a:off x="332312" y="5872883"/>
              <a:ext cx="8786874" cy="276999"/>
            </a:xfrm>
            <a:prstGeom prst="rect">
              <a:avLst/>
            </a:prstGeom>
            <a:noFill/>
          </p:spPr>
          <p:txBody>
            <a:bodyPr wrap="square" rtlCol="0">
              <a:spAutoFit/>
            </a:bodyPr>
            <a:lstStyle/>
            <a:p>
              <a:r>
                <a:rPr lang="en-US" sz="1200" b="1" dirty="0">
                  <a:solidFill>
                    <a:schemeClr val="tx1"/>
                  </a:solidFill>
                  <a:latin typeface="+mn-lt"/>
                </a:rPr>
                <a:t>Note</a:t>
              </a:r>
              <a:r>
                <a:rPr lang="en-US" sz="1200" dirty="0">
                  <a:solidFill>
                    <a:schemeClr val="tx1"/>
                  </a:solidFill>
                  <a:latin typeface="+mn-lt"/>
                </a:rPr>
                <a:t>: - </a:t>
              </a:r>
              <a:r>
                <a:rPr lang="en-US" sz="1200" dirty="0"/>
                <a:t>The Returns mentioned above are absolute returns. </a:t>
              </a:r>
              <a:r>
                <a:rPr lang="en-US" sz="1200" dirty="0">
                  <a:solidFill>
                    <a:schemeClr val="tx1"/>
                  </a:solidFill>
                  <a:latin typeface="+mn-lt"/>
                </a:rPr>
                <a:t>Returns net of fees and expenses. </a:t>
              </a:r>
            </a:p>
          </p:txBody>
        </p:sp>
        <p:sp>
          <p:nvSpPr>
            <p:cNvPr id="5" name="Rectangle 4">
              <a:extLst>
                <a:ext uri="{FF2B5EF4-FFF2-40B4-BE49-F238E27FC236}">
                  <a16:creationId xmlns:a16="http://schemas.microsoft.com/office/drawing/2014/main" xmlns="" id="{DD4E537D-C211-5864-E4D7-A131F3795BEE}"/>
                </a:ext>
              </a:extLst>
            </p:cNvPr>
            <p:cNvSpPr/>
            <p:nvPr/>
          </p:nvSpPr>
          <p:spPr>
            <a:xfrm>
              <a:off x="332312" y="6122711"/>
              <a:ext cx="9212909" cy="461665"/>
            </a:xfrm>
            <a:prstGeom prst="rect">
              <a:avLst/>
            </a:prstGeom>
          </p:spPr>
          <p:txBody>
            <a:bodyPr wrap="square">
              <a:spAutoFit/>
            </a:bodyPr>
            <a:lstStyle/>
            <a:p>
              <a:pPr algn="just"/>
              <a:r>
                <a:rPr lang="en-US" sz="1200" b="1" dirty="0">
                  <a:solidFill>
                    <a:schemeClr val="tx1"/>
                  </a:solidFill>
                  <a:latin typeface="+mn-lt"/>
                </a:rPr>
                <a:t>Disclaimer:  </a:t>
              </a:r>
              <a:r>
                <a:rPr lang="en-US" sz="1200" dirty="0">
                  <a:solidFill>
                    <a:schemeClr val="tx1"/>
                  </a:solidFill>
                  <a:latin typeface="+mn-lt"/>
                </a:rPr>
                <a:t>Past Performance is not necessarily indicative of likely future performance. Performance mentioned above are not verified by SEBI. We have shown the performance as Aggregate performance of all clients on TWRR basis. </a:t>
              </a:r>
            </a:p>
          </p:txBody>
        </p:sp>
      </p:grpSp>
      <p:sp>
        <p:nvSpPr>
          <p:cNvPr id="12" name="TextBox 11">
            <a:extLst>
              <a:ext uri="{FF2B5EF4-FFF2-40B4-BE49-F238E27FC236}">
                <a16:creationId xmlns:a16="http://schemas.microsoft.com/office/drawing/2014/main" xmlns="" id="{4D1CB852-9C4E-34A6-4FE5-4D78002D5139}"/>
              </a:ext>
            </a:extLst>
          </p:cNvPr>
          <p:cNvSpPr txBox="1"/>
          <p:nvPr/>
        </p:nvSpPr>
        <p:spPr>
          <a:xfrm>
            <a:off x="2133627" y="1560734"/>
            <a:ext cx="3217653" cy="307777"/>
          </a:xfrm>
          <a:prstGeom prst="rect">
            <a:avLst/>
          </a:prstGeom>
          <a:noFill/>
        </p:spPr>
        <p:txBody>
          <a:bodyPr wrap="square" rtlCol="0">
            <a:spAutoFit/>
          </a:bodyPr>
          <a:lstStyle/>
          <a:p>
            <a:pPr algn="ctr"/>
            <a:r>
              <a:rPr lang="en-US" sz="1400" b="1" i="1" dirty="0"/>
              <a:t>Investment made From the start of</a:t>
            </a:r>
            <a:endParaRPr lang="en-IN" sz="1400" b="1" i="1" dirty="0"/>
          </a:p>
        </p:txBody>
      </p:sp>
      <p:sp>
        <p:nvSpPr>
          <p:cNvPr id="14" name="TextBox 13">
            <a:extLst>
              <a:ext uri="{FF2B5EF4-FFF2-40B4-BE49-F238E27FC236}">
                <a16:creationId xmlns:a16="http://schemas.microsoft.com/office/drawing/2014/main" xmlns="" id="{5988D033-80F2-6F21-51E6-EE28B73038BF}"/>
              </a:ext>
            </a:extLst>
          </p:cNvPr>
          <p:cNvSpPr txBox="1"/>
          <p:nvPr/>
        </p:nvSpPr>
        <p:spPr>
          <a:xfrm rot="16200000">
            <a:off x="-432351" y="3663804"/>
            <a:ext cx="1368000" cy="307777"/>
          </a:xfrm>
          <a:prstGeom prst="rect">
            <a:avLst/>
          </a:prstGeom>
          <a:noFill/>
        </p:spPr>
        <p:txBody>
          <a:bodyPr wrap="square">
            <a:spAutoFit/>
          </a:bodyPr>
          <a:lstStyle/>
          <a:p>
            <a:pPr algn="ctr"/>
            <a:r>
              <a:rPr lang="en-US" sz="1400" b="1" i="1" dirty="0"/>
              <a:t>Till the end of</a:t>
            </a:r>
            <a:endParaRPr lang="en-IN" sz="1400" dirty="0"/>
          </a:p>
        </p:txBody>
      </p:sp>
      <p:sp>
        <p:nvSpPr>
          <p:cNvPr id="6" name="TextBox 5">
            <a:extLst>
              <a:ext uri="{FF2B5EF4-FFF2-40B4-BE49-F238E27FC236}">
                <a16:creationId xmlns:a16="http://schemas.microsoft.com/office/drawing/2014/main" xmlns="" id="{FDFB7AA8-739B-F42C-BA40-A0202086CA95}"/>
              </a:ext>
            </a:extLst>
          </p:cNvPr>
          <p:cNvSpPr txBox="1"/>
          <p:nvPr/>
        </p:nvSpPr>
        <p:spPr>
          <a:xfrm>
            <a:off x="7232616" y="1996760"/>
            <a:ext cx="2610128" cy="3757054"/>
          </a:xfrm>
          <a:prstGeom prst="rect">
            <a:avLst/>
          </a:prstGeom>
          <a:noFill/>
        </p:spPr>
        <p:txBody>
          <a:bodyPr wrap="square">
            <a:spAutoFit/>
          </a:bodyPr>
          <a:lstStyle/>
          <a:p>
            <a:pPr algn="just">
              <a:buNone/>
            </a:pPr>
            <a:r>
              <a:rPr lang="en-US" sz="1400" b="1" dirty="0">
                <a:latin typeface="Calibri (Body)"/>
              </a:rPr>
              <a:t>How to read this table:</a:t>
            </a:r>
          </a:p>
          <a:p>
            <a:pPr algn="just">
              <a:buNone/>
            </a:pPr>
            <a:endParaRPr lang="en-US" sz="1200" dirty="0">
              <a:latin typeface="Calibri (Body)"/>
            </a:endParaRPr>
          </a:p>
          <a:p>
            <a:pPr marL="171450" indent="-171450" algn="just">
              <a:lnSpc>
                <a:spcPct val="150000"/>
              </a:lnSpc>
              <a:buFont typeface="Arial" panose="020B0604020202020204" pitchFamily="34" charset="0"/>
              <a:buChar char="•"/>
            </a:pPr>
            <a:r>
              <a:rPr lang="en-US" sz="1200" b="1" dirty="0">
                <a:latin typeface="Calibri (Body)"/>
              </a:rPr>
              <a:t>Columns</a:t>
            </a:r>
            <a:r>
              <a:rPr lang="en-US" sz="1200" dirty="0">
                <a:latin typeface="Calibri (Body)"/>
              </a:rPr>
              <a:t> represent the year in which an investor </a:t>
            </a:r>
            <a:r>
              <a:rPr lang="en-US" sz="1200" i="1" dirty="0">
                <a:latin typeface="Calibri (Body)"/>
              </a:rPr>
              <a:t>started investing</a:t>
            </a:r>
            <a:r>
              <a:rPr lang="en-US" sz="1200" dirty="0">
                <a:latin typeface="Calibri (Body)"/>
              </a:rPr>
              <a:t>.</a:t>
            </a:r>
          </a:p>
          <a:p>
            <a:pPr marL="171450" indent="-171450" algn="just">
              <a:lnSpc>
                <a:spcPct val="150000"/>
              </a:lnSpc>
              <a:buFont typeface="Arial" panose="020B0604020202020204" pitchFamily="34" charset="0"/>
              <a:buChar char="•"/>
            </a:pPr>
            <a:r>
              <a:rPr lang="en-US" sz="1200" b="1" dirty="0">
                <a:latin typeface="Calibri (Body)"/>
              </a:rPr>
              <a:t>Rows</a:t>
            </a:r>
            <a:r>
              <a:rPr lang="en-US" sz="1200" dirty="0">
                <a:latin typeface="Calibri (Body)"/>
              </a:rPr>
              <a:t> represent the year up to which the investment is </a:t>
            </a:r>
            <a:r>
              <a:rPr lang="en-US" sz="1200" i="1" dirty="0">
                <a:latin typeface="Calibri (Body)"/>
              </a:rPr>
              <a:t>held</a:t>
            </a:r>
            <a:r>
              <a:rPr lang="en-US" sz="1200" dirty="0">
                <a:latin typeface="Calibri (Body)"/>
              </a:rPr>
              <a:t>.</a:t>
            </a:r>
          </a:p>
          <a:p>
            <a:pPr marL="171450" indent="-171450" algn="just">
              <a:lnSpc>
                <a:spcPct val="150000"/>
              </a:lnSpc>
              <a:buFont typeface="Arial" panose="020B0604020202020204" pitchFamily="34" charset="0"/>
              <a:buChar char="•"/>
            </a:pPr>
            <a:r>
              <a:rPr lang="en-US" sz="1200" dirty="0">
                <a:latin typeface="Calibri (Body)"/>
              </a:rPr>
              <a:t>Each cell shows the </a:t>
            </a:r>
            <a:r>
              <a:rPr lang="en-US" sz="1200" b="1" dirty="0">
                <a:latin typeface="Calibri (Body)"/>
              </a:rPr>
              <a:t>absolute return (%)</a:t>
            </a:r>
            <a:r>
              <a:rPr lang="en-US" sz="1200" dirty="0">
                <a:latin typeface="Calibri (Body)"/>
              </a:rPr>
              <a:t> earned by an investor who invested at the </a:t>
            </a:r>
            <a:r>
              <a:rPr lang="en-US" sz="1200" b="1" dirty="0">
                <a:latin typeface="Calibri (Body)"/>
              </a:rPr>
              <a:t>start of the column year</a:t>
            </a:r>
            <a:r>
              <a:rPr lang="en-US" sz="1200" dirty="0">
                <a:latin typeface="Calibri (Body)"/>
              </a:rPr>
              <a:t> and stayed invested </a:t>
            </a:r>
            <a:r>
              <a:rPr lang="en-US" sz="1200" b="1" dirty="0">
                <a:latin typeface="Calibri (Body)"/>
              </a:rPr>
              <a:t>until the end of the row year</a:t>
            </a:r>
            <a:r>
              <a:rPr lang="en-US" sz="1200" dirty="0">
                <a:latin typeface="Calibri (Body)"/>
              </a:rPr>
              <a:t>.</a:t>
            </a:r>
          </a:p>
          <a:p>
            <a:pPr marL="171450" indent="-171450" algn="just">
              <a:lnSpc>
                <a:spcPct val="150000"/>
              </a:lnSpc>
              <a:buFont typeface="Arial" panose="020B0604020202020204" pitchFamily="34" charset="0"/>
              <a:buChar char="•"/>
            </a:pPr>
            <a:r>
              <a:rPr lang="en-US" sz="1200" b="1" dirty="0">
                <a:latin typeface="Calibri (Body)"/>
              </a:rPr>
              <a:t>Green cells</a:t>
            </a:r>
            <a:r>
              <a:rPr lang="en-US" sz="1200" dirty="0">
                <a:latin typeface="Calibri (Body)"/>
              </a:rPr>
              <a:t> indicate positive returns, while </a:t>
            </a:r>
            <a:r>
              <a:rPr lang="en-US" sz="1200" b="1" dirty="0">
                <a:latin typeface="Calibri (Body)"/>
              </a:rPr>
              <a:t>red cells</a:t>
            </a:r>
            <a:r>
              <a:rPr lang="en-US" sz="1200" dirty="0">
                <a:latin typeface="Calibri (Body)"/>
              </a:rPr>
              <a:t> indicate periods of drawdown.</a:t>
            </a:r>
          </a:p>
        </p:txBody>
      </p:sp>
      <p:graphicFrame>
        <p:nvGraphicFramePr>
          <p:cNvPr id="9" name="Table 8">
            <a:extLst>
              <a:ext uri="{FF2B5EF4-FFF2-40B4-BE49-F238E27FC236}">
                <a16:creationId xmlns:a16="http://schemas.microsoft.com/office/drawing/2014/main" xmlns="" id="{97FA340B-FDDC-C76A-CEF2-CA6D3636BC89}"/>
              </a:ext>
            </a:extLst>
          </p:cNvPr>
          <p:cNvGraphicFramePr>
            <a:graphicFrameLocks noGrp="1"/>
          </p:cNvGraphicFramePr>
          <p:nvPr>
            <p:extLst>
              <p:ext uri="{D42A27DB-BD31-4B8C-83A1-F6EECF244321}">
                <p14:modId xmlns:p14="http://schemas.microsoft.com/office/powerpoint/2010/main" val="4084766135"/>
              </p:ext>
            </p:extLst>
          </p:nvPr>
        </p:nvGraphicFramePr>
        <p:xfrm>
          <a:off x="435038" y="1868294"/>
          <a:ext cx="6660005" cy="3960000"/>
        </p:xfrm>
        <a:graphic>
          <a:graphicData uri="http://schemas.openxmlformats.org/drawingml/2006/table">
            <a:tbl>
              <a:tblPr/>
              <a:tblGrid>
                <a:gridCol w="605455">
                  <a:extLst>
                    <a:ext uri="{9D8B030D-6E8A-4147-A177-3AD203B41FA5}">
                      <a16:colId xmlns:a16="http://schemas.microsoft.com/office/drawing/2014/main" xmlns="" val="1584287077"/>
                    </a:ext>
                  </a:extLst>
                </a:gridCol>
                <a:gridCol w="605455">
                  <a:extLst>
                    <a:ext uri="{9D8B030D-6E8A-4147-A177-3AD203B41FA5}">
                      <a16:colId xmlns:a16="http://schemas.microsoft.com/office/drawing/2014/main" xmlns="" val="1117483118"/>
                    </a:ext>
                  </a:extLst>
                </a:gridCol>
                <a:gridCol w="605455">
                  <a:extLst>
                    <a:ext uri="{9D8B030D-6E8A-4147-A177-3AD203B41FA5}">
                      <a16:colId xmlns:a16="http://schemas.microsoft.com/office/drawing/2014/main" xmlns="" val="3799063329"/>
                    </a:ext>
                  </a:extLst>
                </a:gridCol>
                <a:gridCol w="605455">
                  <a:extLst>
                    <a:ext uri="{9D8B030D-6E8A-4147-A177-3AD203B41FA5}">
                      <a16:colId xmlns:a16="http://schemas.microsoft.com/office/drawing/2014/main" xmlns="" val="1538805444"/>
                    </a:ext>
                  </a:extLst>
                </a:gridCol>
                <a:gridCol w="605455">
                  <a:extLst>
                    <a:ext uri="{9D8B030D-6E8A-4147-A177-3AD203B41FA5}">
                      <a16:colId xmlns:a16="http://schemas.microsoft.com/office/drawing/2014/main" xmlns="" val="1988371624"/>
                    </a:ext>
                  </a:extLst>
                </a:gridCol>
                <a:gridCol w="605455">
                  <a:extLst>
                    <a:ext uri="{9D8B030D-6E8A-4147-A177-3AD203B41FA5}">
                      <a16:colId xmlns:a16="http://schemas.microsoft.com/office/drawing/2014/main" xmlns="" val="3479335073"/>
                    </a:ext>
                  </a:extLst>
                </a:gridCol>
                <a:gridCol w="605455">
                  <a:extLst>
                    <a:ext uri="{9D8B030D-6E8A-4147-A177-3AD203B41FA5}">
                      <a16:colId xmlns:a16="http://schemas.microsoft.com/office/drawing/2014/main" xmlns="" val="1291131592"/>
                    </a:ext>
                  </a:extLst>
                </a:gridCol>
                <a:gridCol w="605455">
                  <a:extLst>
                    <a:ext uri="{9D8B030D-6E8A-4147-A177-3AD203B41FA5}">
                      <a16:colId xmlns:a16="http://schemas.microsoft.com/office/drawing/2014/main" xmlns="" val="1231261652"/>
                    </a:ext>
                  </a:extLst>
                </a:gridCol>
                <a:gridCol w="605455">
                  <a:extLst>
                    <a:ext uri="{9D8B030D-6E8A-4147-A177-3AD203B41FA5}">
                      <a16:colId xmlns:a16="http://schemas.microsoft.com/office/drawing/2014/main" xmlns="" val="4263991073"/>
                    </a:ext>
                  </a:extLst>
                </a:gridCol>
                <a:gridCol w="605455">
                  <a:extLst>
                    <a:ext uri="{9D8B030D-6E8A-4147-A177-3AD203B41FA5}">
                      <a16:colId xmlns:a16="http://schemas.microsoft.com/office/drawing/2014/main" xmlns="" val="3518944471"/>
                    </a:ext>
                  </a:extLst>
                </a:gridCol>
                <a:gridCol w="605455">
                  <a:extLst>
                    <a:ext uri="{9D8B030D-6E8A-4147-A177-3AD203B41FA5}">
                      <a16:colId xmlns:a16="http://schemas.microsoft.com/office/drawing/2014/main" xmlns="" val="3260251986"/>
                    </a:ext>
                  </a:extLst>
                </a:gridCol>
              </a:tblGrid>
              <a:tr h="360000">
                <a:tc>
                  <a:txBody>
                    <a:bodyPr/>
                    <a:lstStyle/>
                    <a:p>
                      <a:pPr algn="ctr" fontAlgn="ctr">
                        <a:buNone/>
                      </a:pPr>
                      <a:r>
                        <a:rPr lang="en-IN" sz="1000" b="1" i="0" u="none" strike="noStrike">
                          <a:solidFill>
                            <a:srgbClr val="FFFFFF"/>
                          </a:solidFill>
                          <a:effectLst/>
                          <a:latin typeface="Calibri" panose="020F0502020204030204" pitchFamily="34" charset="0"/>
                        </a:rPr>
                        <a:t>Returns</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76433"/>
                    </a:solidFill>
                  </a:tcPr>
                </a:tc>
                <a:tc>
                  <a:txBody>
                    <a:bodyPr/>
                    <a:lstStyle/>
                    <a:p>
                      <a:pPr algn="ctr" fontAlgn="ctr">
                        <a:buNone/>
                      </a:pPr>
                      <a:r>
                        <a:rPr lang="en-IN" sz="1000" b="1" i="0" u="none" strike="noStrike">
                          <a:solidFill>
                            <a:srgbClr val="FFFFFF"/>
                          </a:solidFill>
                          <a:effectLst/>
                          <a:latin typeface="Calibri" panose="020F0502020204030204" pitchFamily="34" charset="0"/>
                        </a:rPr>
                        <a:t>2017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1" i="0" u="none" strike="noStrike">
                          <a:solidFill>
                            <a:srgbClr val="FFFFFF"/>
                          </a:solidFill>
                          <a:effectLst/>
                          <a:latin typeface="Calibri" panose="020F0502020204030204" pitchFamily="34" charset="0"/>
                        </a:rPr>
                        <a:t>2018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1" i="0" u="none" strike="noStrike">
                          <a:solidFill>
                            <a:srgbClr val="FFFFFF"/>
                          </a:solidFill>
                          <a:effectLst/>
                          <a:latin typeface="Calibri" panose="020F0502020204030204" pitchFamily="34" charset="0"/>
                        </a:rPr>
                        <a:t>2019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1" i="0" u="none" strike="noStrike">
                          <a:solidFill>
                            <a:srgbClr val="FFFFFF"/>
                          </a:solidFill>
                          <a:effectLst/>
                          <a:latin typeface="Calibri" panose="020F0502020204030204" pitchFamily="34" charset="0"/>
                        </a:rPr>
                        <a:t>2020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1" i="0" u="none" strike="noStrike">
                          <a:solidFill>
                            <a:srgbClr val="FFFFFF"/>
                          </a:solidFill>
                          <a:effectLst/>
                          <a:latin typeface="Calibri" panose="020F0502020204030204" pitchFamily="34" charset="0"/>
                        </a:rPr>
                        <a:t>2021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1" i="0" u="none" strike="noStrike">
                          <a:solidFill>
                            <a:srgbClr val="FFFFFF"/>
                          </a:solidFill>
                          <a:effectLst/>
                          <a:latin typeface="Calibri" panose="020F0502020204030204" pitchFamily="34" charset="0"/>
                        </a:rPr>
                        <a:t>2022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1" i="0" u="none" strike="noStrike">
                          <a:solidFill>
                            <a:srgbClr val="FFFFFF"/>
                          </a:solidFill>
                          <a:effectLst/>
                          <a:latin typeface="Calibri" panose="020F0502020204030204" pitchFamily="34" charset="0"/>
                        </a:rPr>
                        <a:t>2023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1" i="0" u="none" strike="noStrike">
                          <a:solidFill>
                            <a:srgbClr val="FFFFFF"/>
                          </a:solidFill>
                          <a:effectLst/>
                          <a:latin typeface="Calibri" panose="020F0502020204030204" pitchFamily="34" charset="0"/>
                        </a:rPr>
                        <a:t>2024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1" i="0" u="none" strike="noStrike">
                          <a:solidFill>
                            <a:srgbClr val="FFFFFF"/>
                          </a:solidFill>
                          <a:effectLst/>
                          <a:latin typeface="Calibri" panose="020F0502020204030204" pitchFamily="34" charset="0"/>
                        </a:rPr>
                        <a:t>2025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1" i="0" u="none" strike="noStrike">
                          <a:solidFill>
                            <a:srgbClr val="FFFFFF"/>
                          </a:solidFill>
                          <a:effectLst/>
                          <a:latin typeface="Calibri" panose="020F0502020204030204" pitchFamily="34" charset="0"/>
                        </a:rPr>
                        <a:t>2026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extLst>
                  <a:ext uri="{0D108BD9-81ED-4DB2-BD59-A6C34878D82A}">
                    <a16:rowId xmlns:a16="http://schemas.microsoft.com/office/drawing/2014/main" xmlns="" val="598653137"/>
                  </a:ext>
                </a:extLst>
              </a:tr>
              <a:tr h="360000">
                <a:tc>
                  <a:txBody>
                    <a:bodyPr/>
                    <a:lstStyle/>
                    <a:p>
                      <a:pPr algn="ctr" fontAlgn="ctr">
                        <a:buNone/>
                      </a:pPr>
                      <a:r>
                        <a:rPr lang="en-IN" sz="1000" b="1" i="0" u="none" strike="noStrike">
                          <a:solidFill>
                            <a:srgbClr val="FFFFFF"/>
                          </a:solidFill>
                          <a:effectLst/>
                          <a:latin typeface="Calibri" panose="020F0502020204030204" pitchFamily="34" charset="0"/>
                        </a:rPr>
                        <a:t>2017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11.0%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xmlns="" val="2116212207"/>
                  </a:ext>
                </a:extLst>
              </a:tr>
              <a:tr h="360000">
                <a:tc>
                  <a:txBody>
                    <a:bodyPr/>
                    <a:lstStyle/>
                    <a:p>
                      <a:pPr algn="ctr" fontAlgn="ctr">
                        <a:buNone/>
                      </a:pPr>
                      <a:r>
                        <a:rPr lang="en-IN" sz="1000" b="1" i="0" u="none" strike="noStrike">
                          <a:solidFill>
                            <a:srgbClr val="FFFFFF"/>
                          </a:solidFill>
                          <a:effectLst/>
                          <a:latin typeface="Calibri" panose="020F0502020204030204" pitchFamily="34" charset="0"/>
                        </a:rPr>
                        <a:t>2018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0" i="1" u="none" strike="noStrike" dirty="0">
                          <a:solidFill>
                            <a:srgbClr val="9C0006"/>
                          </a:solidFill>
                          <a:effectLst/>
                          <a:latin typeface="Calibri" panose="020F0502020204030204" pitchFamily="34" charset="0"/>
                        </a:rPr>
                        <a:t>-7.4%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7CE"/>
                    </a:solidFill>
                  </a:tcPr>
                </a:tc>
                <a:tc>
                  <a:txBody>
                    <a:bodyPr/>
                    <a:lstStyle/>
                    <a:p>
                      <a:pPr algn="ctr" fontAlgn="ctr">
                        <a:buNone/>
                      </a:pPr>
                      <a:r>
                        <a:rPr lang="en-IN" sz="1000" b="0" i="1" u="none" strike="noStrike" dirty="0">
                          <a:solidFill>
                            <a:srgbClr val="9C0006"/>
                          </a:solidFill>
                          <a:effectLst/>
                          <a:latin typeface="Calibri" panose="020F0502020204030204" pitchFamily="34" charset="0"/>
                        </a:rPr>
                        <a:t>-16.6%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7CE"/>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xmlns="" val="3071078521"/>
                  </a:ext>
                </a:extLst>
              </a:tr>
              <a:tr h="360000">
                <a:tc>
                  <a:txBody>
                    <a:bodyPr/>
                    <a:lstStyle/>
                    <a:p>
                      <a:pPr algn="ctr" fontAlgn="ctr">
                        <a:buNone/>
                      </a:pPr>
                      <a:r>
                        <a:rPr lang="en-IN" sz="1000" b="1" i="0" u="none" strike="noStrike">
                          <a:solidFill>
                            <a:srgbClr val="FFFFFF"/>
                          </a:solidFill>
                          <a:effectLst/>
                          <a:latin typeface="Calibri" panose="020F0502020204030204" pitchFamily="34" charset="0"/>
                        </a:rPr>
                        <a:t>2019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0" i="1" u="none" strike="noStrike" dirty="0">
                          <a:solidFill>
                            <a:srgbClr val="9C0006"/>
                          </a:solidFill>
                          <a:effectLst/>
                          <a:latin typeface="Calibri" panose="020F0502020204030204" pitchFamily="34" charset="0"/>
                        </a:rPr>
                        <a:t>-18.3%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7CE"/>
                    </a:solidFill>
                  </a:tcPr>
                </a:tc>
                <a:tc>
                  <a:txBody>
                    <a:bodyPr/>
                    <a:lstStyle/>
                    <a:p>
                      <a:pPr algn="ctr" fontAlgn="ctr">
                        <a:buNone/>
                      </a:pPr>
                      <a:r>
                        <a:rPr lang="en-IN" sz="1000" b="0" i="1" u="none" strike="noStrike" dirty="0">
                          <a:solidFill>
                            <a:srgbClr val="9C0006"/>
                          </a:solidFill>
                          <a:effectLst/>
                          <a:latin typeface="Calibri" panose="020F0502020204030204" pitchFamily="34" charset="0"/>
                        </a:rPr>
                        <a:t>-26.4%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7CE"/>
                    </a:solidFill>
                  </a:tcPr>
                </a:tc>
                <a:tc>
                  <a:txBody>
                    <a:bodyPr/>
                    <a:lstStyle/>
                    <a:p>
                      <a:pPr algn="ctr" fontAlgn="ctr">
                        <a:buNone/>
                      </a:pPr>
                      <a:r>
                        <a:rPr lang="en-IN" sz="1000" b="0" i="1" u="none" strike="noStrike" dirty="0">
                          <a:solidFill>
                            <a:srgbClr val="9C0006"/>
                          </a:solidFill>
                          <a:effectLst/>
                          <a:latin typeface="Calibri" panose="020F0502020204030204" pitchFamily="34" charset="0"/>
                        </a:rPr>
                        <a:t>-11.8%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7CE"/>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xmlns="" val="3575818385"/>
                  </a:ext>
                </a:extLst>
              </a:tr>
              <a:tr h="360000">
                <a:tc>
                  <a:txBody>
                    <a:bodyPr/>
                    <a:lstStyle/>
                    <a:p>
                      <a:pPr algn="ctr" fontAlgn="ctr">
                        <a:buNone/>
                      </a:pPr>
                      <a:r>
                        <a:rPr lang="en-IN" sz="1000" b="1" i="0" u="none" strike="noStrike">
                          <a:solidFill>
                            <a:srgbClr val="FFFFFF"/>
                          </a:solidFill>
                          <a:effectLst/>
                          <a:latin typeface="Calibri" panose="020F0502020204030204" pitchFamily="34" charset="0"/>
                        </a:rPr>
                        <a:t>2020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15.0%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3.6%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24.2%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40.7%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xmlns="" val="725891808"/>
                  </a:ext>
                </a:extLst>
              </a:tr>
              <a:tr h="360000">
                <a:tc>
                  <a:txBody>
                    <a:bodyPr/>
                    <a:lstStyle/>
                    <a:p>
                      <a:pPr algn="ctr" fontAlgn="ctr">
                        <a:buNone/>
                      </a:pPr>
                      <a:r>
                        <a:rPr lang="en-IN" sz="1000" b="1" i="0" u="none" strike="noStrike">
                          <a:solidFill>
                            <a:srgbClr val="FFFFFF"/>
                          </a:solidFill>
                          <a:effectLst/>
                          <a:latin typeface="Calibri" panose="020F0502020204030204" pitchFamily="34" charset="0"/>
                        </a:rPr>
                        <a:t>2021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82.9%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64.8%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97.5%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123.9%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59.1%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xmlns="" val="3305580878"/>
                  </a:ext>
                </a:extLst>
              </a:tr>
              <a:tr h="360000">
                <a:tc>
                  <a:txBody>
                    <a:bodyPr/>
                    <a:lstStyle/>
                    <a:p>
                      <a:pPr algn="ctr" fontAlgn="ctr">
                        <a:buNone/>
                      </a:pPr>
                      <a:r>
                        <a:rPr lang="en-IN" sz="1000" b="1" i="0" u="none" strike="noStrike">
                          <a:solidFill>
                            <a:srgbClr val="FFFFFF"/>
                          </a:solidFill>
                          <a:effectLst/>
                          <a:latin typeface="Calibri" panose="020F0502020204030204" pitchFamily="34" charset="0"/>
                        </a:rPr>
                        <a:t>2022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79.3%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61.5%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93.6%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119.5%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56.0%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9C0006"/>
                          </a:solidFill>
                          <a:effectLst/>
                          <a:latin typeface="Calibri" panose="020F0502020204030204" pitchFamily="34" charset="0"/>
                        </a:rPr>
                        <a:t>-2.0%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7CE"/>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xmlns="" val="1944780802"/>
                  </a:ext>
                </a:extLst>
              </a:tr>
              <a:tr h="360000">
                <a:tc>
                  <a:txBody>
                    <a:bodyPr/>
                    <a:lstStyle/>
                    <a:p>
                      <a:pPr algn="ctr" fontAlgn="ctr">
                        <a:buNone/>
                      </a:pPr>
                      <a:r>
                        <a:rPr lang="en-IN" sz="1000" b="1" i="0" u="none" strike="noStrike">
                          <a:solidFill>
                            <a:srgbClr val="FFFFFF"/>
                          </a:solidFill>
                          <a:effectLst/>
                          <a:latin typeface="Calibri" panose="020F0502020204030204" pitchFamily="34" charset="0"/>
                        </a:rPr>
                        <a:t>2023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139.9%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116.1%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159.1%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193.7%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109.0%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31.2%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33.8%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xmlns="" val="2472424438"/>
                  </a:ext>
                </a:extLst>
              </a:tr>
              <a:tr h="360000">
                <a:tc>
                  <a:txBody>
                    <a:bodyPr/>
                    <a:lstStyle/>
                    <a:p>
                      <a:pPr algn="ctr" fontAlgn="ctr">
                        <a:buNone/>
                      </a:pPr>
                      <a:r>
                        <a:rPr lang="en-IN" sz="1000" b="1" i="0" u="none" strike="noStrike">
                          <a:solidFill>
                            <a:srgbClr val="FFFFFF"/>
                          </a:solidFill>
                          <a:effectLst/>
                          <a:latin typeface="Calibri" panose="020F0502020204030204" pitchFamily="34" charset="0"/>
                        </a:rPr>
                        <a:t>2024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237.0%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203.6%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263.9%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312.5%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193.1%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84.2%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87.9%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40.5%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xmlns="" val="3953268997"/>
                  </a:ext>
                </a:extLst>
              </a:tr>
              <a:tr h="360000">
                <a:tc>
                  <a:txBody>
                    <a:bodyPr/>
                    <a:lstStyle/>
                    <a:p>
                      <a:pPr algn="ctr" fontAlgn="ctr">
                        <a:buNone/>
                      </a:pPr>
                      <a:r>
                        <a:rPr lang="en-IN" sz="1000" b="1" i="0" u="none" strike="noStrike">
                          <a:solidFill>
                            <a:srgbClr val="FFFFFF"/>
                          </a:solidFill>
                          <a:effectLst/>
                          <a:latin typeface="Calibri" panose="020F0502020204030204" pitchFamily="34" charset="0"/>
                        </a:rPr>
                        <a:t>2025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203.9%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173.8%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228.2%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272.0%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164.4%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66.2%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69.5%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26.7%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FCE"/>
                    </a:solidFill>
                  </a:tcPr>
                </a:tc>
                <a:tc>
                  <a:txBody>
                    <a:bodyPr/>
                    <a:lstStyle/>
                    <a:p>
                      <a:pPr algn="ctr" fontAlgn="ctr">
                        <a:buNone/>
                      </a:pPr>
                      <a:r>
                        <a:rPr lang="en-IN" sz="1000" b="0" i="1" u="none" strike="noStrike" dirty="0">
                          <a:solidFill>
                            <a:srgbClr val="9C0006"/>
                          </a:solidFill>
                          <a:effectLst/>
                          <a:latin typeface="Calibri" panose="020F0502020204030204" pitchFamily="34" charset="0"/>
                        </a:rPr>
                        <a:t>-9.8%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7CE"/>
                    </a:solidFill>
                  </a:tcPr>
                </a:tc>
                <a:tc>
                  <a:txBody>
                    <a:bodyPr/>
                    <a:lstStyle/>
                    <a:p>
                      <a:pPr algn="ctr" fontAlgn="ctr">
                        <a:buNone/>
                      </a:pPr>
                      <a:r>
                        <a:rPr lang="en-IN" sz="1000" b="0" i="1" u="none" strike="noStrike">
                          <a:solidFill>
                            <a:srgbClr val="000000"/>
                          </a:solidFill>
                          <a:effectLst/>
                          <a:latin typeface="Calibri" panose="020F0502020204030204" pitchFamily="34" charset="0"/>
                        </a:rPr>
                        <a:t> </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xmlns="" val="3370977184"/>
                  </a:ext>
                </a:extLst>
              </a:tr>
              <a:tr h="360000">
                <a:tc>
                  <a:txBody>
                    <a:bodyPr/>
                    <a:lstStyle/>
                    <a:p>
                      <a:pPr algn="ctr" fontAlgn="ctr">
                        <a:buNone/>
                      </a:pPr>
                      <a:r>
                        <a:rPr lang="en-IN" sz="1000" b="1" i="0" u="none" strike="noStrike">
                          <a:solidFill>
                            <a:srgbClr val="FFFFFF"/>
                          </a:solidFill>
                          <a:effectLst/>
                          <a:latin typeface="Calibri" panose="020F0502020204030204" pitchFamily="34" charset="0"/>
                        </a:rPr>
                        <a:t>2026 YTD</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C5E1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262.4%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226.5%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291.4%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343.6%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215.3%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98.1%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102.1%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51.1%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7.6%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6EFCE"/>
                    </a:solidFill>
                  </a:tcPr>
                </a:tc>
                <a:tc>
                  <a:txBody>
                    <a:bodyPr/>
                    <a:lstStyle/>
                    <a:p>
                      <a:pPr algn="ctr" fontAlgn="ctr">
                        <a:buNone/>
                      </a:pPr>
                      <a:r>
                        <a:rPr lang="en-IN" sz="1000" b="0" i="1" u="none" strike="noStrike" dirty="0">
                          <a:solidFill>
                            <a:srgbClr val="006100"/>
                          </a:solidFill>
                          <a:effectLst/>
                          <a:latin typeface="Calibri" panose="020F0502020204030204" pitchFamily="34" charset="0"/>
                        </a:rPr>
                        <a:t>19.3%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6EFCE"/>
                    </a:solidFill>
                  </a:tcPr>
                </a:tc>
                <a:extLst>
                  <a:ext uri="{0D108BD9-81ED-4DB2-BD59-A6C34878D82A}">
                    <a16:rowId xmlns:a16="http://schemas.microsoft.com/office/drawing/2014/main" xmlns="" val="3371472929"/>
                  </a:ext>
                </a:extLst>
              </a:tr>
            </a:tbl>
          </a:graphicData>
        </a:graphic>
      </p:graphicFrame>
    </p:spTree>
    <p:extLst>
      <p:ext uri="{BB962C8B-B14F-4D97-AF65-F5344CB8AC3E}">
        <p14:creationId xmlns:p14="http://schemas.microsoft.com/office/powerpoint/2010/main" val="469043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E92805C-CD6A-5243-30BE-096568F486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CAC91BF2-39A8-2A32-58A2-2752AF71E4E3}"/>
              </a:ext>
            </a:extLst>
          </p:cNvPr>
          <p:cNvSpPr txBox="1">
            <a:spLocks/>
          </p:cNvSpPr>
          <p:nvPr/>
        </p:nvSpPr>
        <p:spPr>
          <a:xfrm>
            <a:off x="339295" y="306818"/>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200" b="1" dirty="0">
                <a:solidFill>
                  <a:schemeClr val="bg1"/>
                </a:solidFill>
                <a:latin typeface="Calibri" pitchFamily="34" charset="0"/>
              </a:rPr>
              <a:t>3 Year Rolling Returns</a:t>
            </a:r>
            <a:endParaRPr lang="en-IN" sz="2200" b="1" dirty="0">
              <a:solidFill>
                <a:schemeClr val="bg1"/>
              </a:solidFill>
              <a:latin typeface="+mn-lt"/>
            </a:endParaRPr>
          </a:p>
        </p:txBody>
      </p:sp>
      <p:grpSp>
        <p:nvGrpSpPr>
          <p:cNvPr id="7" name="Group 6">
            <a:extLst>
              <a:ext uri="{FF2B5EF4-FFF2-40B4-BE49-F238E27FC236}">
                <a16:creationId xmlns:a16="http://schemas.microsoft.com/office/drawing/2014/main" xmlns="" id="{46C8C0EE-1AB9-A21A-B5D0-4C35B183A169}"/>
              </a:ext>
            </a:extLst>
          </p:cNvPr>
          <p:cNvGrpSpPr/>
          <p:nvPr/>
        </p:nvGrpSpPr>
        <p:grpSpPr>
          <a:xfrm>
            <a:off x="6473418" y="1222834"/>
            <a:ext cx="2877624" cy="2264545"/>
            <a:chOff x="332312" y="5458825"/>
            <a:chExt cx="8054000" cy="2264545"/>
          </a:xfrm>
        </p:grpSpPr>
        <p:sp>
          <p:nvSpPr>
            <p:cNvPr id="4" name="TextBox 3">
              <a:extLst>
                <a:ext uri="{FF2B5EF4-FFF2-40B4-BE49-F238E27FC236}">
                  <a16:creationId xmlns:a16="http://schemas.microsoft.com/office/drawing/2014/main" xmlns="" id="{93C4B19B-D9AA-5BFB-DC41-01D5E682AF92}"/>
                </a:ext>
              </a:extLst>
            </p:cNvPr>
            <p:cNvSpPr txBox="1"/>
            <p:nvPr/>
          </p:nvSpPr>
          <p:spPr>
            <a:xfrm>
              <a:off x="332312" y="5458825"/>
              <a:ext cx="8053997" cy="830997"/>
            </a:xfrm>
            <a:prstGeom prst="rect">
              <a:avLst/>
            </a:prstGeom>
            <a:noFill/>
          </p:spPr>
          <p:txBody>
            <a:bodyPr wrap="square" rtlCol="0">
              <a:spAutoFit/>
            </a:bodyPr>
            <a:lstStyle/>
            <a:p>
              <a:r>
                <a:rPr lang="en-US" sz="1200" i="1" dirty="0">
                  <a:solidFill>
                    <a:schemeClr val="tx1"/>
                  </a:solidFill>
                  <a:latin typeface="+mn-lt"/>
                </a:rPr>
                <a:t>Data as on 31</a:t>
              </a:r>
              <a:r>
                <a:rPr lang="en-US" sz="1200" i="1" baseline="30000" dirty="0">
                  <a:solidFill>
                    <a:schemeClr val="tx1"/>
                  </a:solidFill>
                  <a:latin typeface="+mn-lt"/>
                </a:rPr>
                <a:t>st</a:t>
              </a:r>
              <a:r>
                <a:rPr lang="en-US" sz="1200" i="1" dirty="0">
                  <a:solidFill>
                    <a:schemeClr val="tx1"/>
                  </a:solidFill>
                  <a:latin typeface="+mn-lt"/>
                </a:rPr>
                <a:t> August 2026</a:t>
              </a:r>
            </a:p>
            <a:p>
              <a:endParaRPr lang="en-US" sz="1200" b="1" dirty="0">
                <a:solidFill>
                  <a:schemeClr val="tx1"/>
                </a:solidFill>
                <a:latin typeface="+mn-lt"/>
              </a:endParaRPr>
            </a:p>
            <a:p>
              <a:r>
                <a:rPr lang="en-US" sz="1200" b="1" dirty="0">
                  <a:solidFill>
                    <a:schemeClr val="tx1"/>
                  </a:solidFill>
                  <a:latin typeface="+mn-lt"/>
                </a:rPr>
                <a:t>Note</a:t>
              </a:r>
              <a:r>
                <a:rPr lang="en-US" sz="1200" dirty="0">
                  <a:solidFill>
                    <a:schemeClr val="tx1"/>
                  </a:solidFill>
                  <a:latin typeface="+mn-lt"/>
                </a:rPr>
                <a:t>:</a:t>
              </a:r>
            </a:p>
            <a:p>
              <a:r>
                <a:rPr lang="en-US" sz="1200" dirty="0"/>
                <a:t>The </a:t>
              </a:r>
              <a:r>
                <a:rPr lang="en-US" sz="1200" dirty="0">
                  <a:solidFill>
                    <a:schemeClr val="tx1"/>
                  </a:solidFill>
                  <a:latin typeface="+mn-lt"/>
                </a:rPr>
                <a:t>Returns net of fees and expenses. </a:t>
              </a:r>
            </a:p>
          </p:txBody>
        </p:sp>
        <p:sp>
          <p:nvSpPr>
            <p:cNvPr id="5" name="Rectangle 4">
              <a:extLst>
                <a:ext uri="{FF2B5EF4-FFF2-40B4-BE49-F238E27FC236}">
                  <a16:creationId xmlns:a16="http://schemas.microsoft.com/office/drawing/2014/main" xmlns="" id="{E13EE09D-3A88-2A06-B568-3B820A068B48}"/>
                </a:ext>
              </a:extLst>
            </p:cNvPr>
            <p:cNvSpPr/>
            <p:nvPr/>
          </p:nvSpPr>
          <p:spPr>
            <a:xfrm>
              <a:off x="332312" y="6338375"/>
              <a:ext cx="8054000" cy="1384995"/>
            </a:xfrm>
            <a:prstGeom prst="rect">
              <a:avLst/>
            </a:prstGeom>
          </p:spPr>
          <p:txBody>
            <a:bodyPr wrap="square">
              <a:spAutoFit/>
            </a:bodyPr>
            <a:lstStyle/>
            <a:p>
              <a:pPr algn="just"/>
              <a:r>
                <a:rPr lang="en-US" sz="1200" b="1" dirty="0">
                  <a:solidFill>
                    <a:schemeClr val="tx1"/>
                  </a:solidFill>
                  <a:latin typeface="+mn-lt"/>
                </a:rPr>
                <a:t>Disclaimer: </a:t>
              </a:r>
            </a:p>
            <a:p>
              <a:pPr algn="just"/>
              <a:r>
                <a:rPr lang="en-US" sz="1200" dirty="0">
                  <a:solidFill>
                    <a:schemeClr val="tx1"/>
                  </a:solidFill>
                  <a:latin typeface="+mn-lt"/>
                </a:rPr>
                <a:t>Past Performance is not necessarily indicative of likely future performance. Performance mentioned above are not verified by SEBI. We have shown the performance as Aggregate performance of all clients on TWRR basis. </a:t>
              </a:r>
            </a:p>
          </p:txBody>
        </p:sp>
      </p:grpSp>
      <p:graphicFrame>
        <p:nvGraphicFramePr>
          <p:cNvPr id="10" name="Table 9">
            <a:extLst>
              <a:ext uri="{FF2B5EF4-FFF2-40B4-BE49-F238E27FC236}">
                <a16:creationId xmlns:a16="http://schemas.microsoft.com/office/drawing/2014/main" xmlns="" id="{B5720359-C80E-F244-B8E5-FDDAD8CB2736}"/>
              </a:ext>
            </a:extLst>
          </p:cNvPr>
          <p:cNvGraphicFramePr>
            <a:graphicFrameLocks noGrp="1"/>
          </p:cNvGraphicFramePr>
          <p:nvPr>
            <p:extLst>
              <p:ext uri="{D42A27DB-BD31-4B8C-83A1-F6EECF244321}">
                <p14:modId xmlns:p14="http://schemas.microsoft.com/office/powerpoint/2010/main" val="3465199247"/>
              </p:ext>
            </p:extLst>
          </p:nvPr>
        </p:nvGraphicFramePr>
        <p:xfrm>
          <a:off x="453001" y="1151335"/>
          <a:ext cx="5873760" cy="2340000"/>
        </p:xfrm>
        <a:graphic>
          <a:graphicData uri="http://schemas.openxmlformats.org/drawingml/2006/table">
            <a:tbl>
              <a:tblPr/>
              <a:tblGrid>
                <a:gridCol w="2993760">
                  <a:extLst>
                    <a:ext uri="{9D8B030D-6E8A-4147-A177-3AD203B41FA5}">
                      <a16:colId xmlns:a16="http://schemas.microsoft.com/office/drawing/2014/main" xmlns="" val="1209324636"/>
                    </a:ext>
                  </a:extLst>
                </a:gridCol>
                <a:gridCol w="1440000">
                  <a:extLst>
                    <a:ext uri="{9D8B030D-6E8A-4147-A177-3AD203B41FA5}">
                      <a16:colId xmlns:a16="http://schemas.microsoft.com/office/drawing/2014/main" xmlns="" val="3028269354"/>
                    </a:ext>
                  </a:extLst>
                </a:gridCol>
                <a:gridCol w="1440000">
                  <a:extLst>
                    <a:ext uri="{9D8B030D-6E8A-4147-A177-3AD203B41FA5}">
                      <a16:colId xmlns:a16="http://schemas.microsoft.com/office/drawing/2014/main" xmlns="" val="2778686877"/>
                    </a:ext>
                  </a:extLst>
                </a:gridCol>
              </a:tblGrid>
              <a:tr h="260000">
                <a:tc>
                  <a:txBody>
                    <a:bodyPr/>
                    <a:lstStyle/>
                    <a:p>
                      <a:pPr algn="ctr" fontAlgn="ctr">
                        <a:buNone/>
                      </a:pPr>
                      <a:r>
                        <a:rPr lang="en-IN" sz="1200" b="1" i="0" u="none" strike="noStrike" kern="1200" dirty="0">
                          <a:solidFill>
                            <a:srgbClr val="FFFFFF"/>
                          </a:solidFill>
                          <a:effectLst/>
                          <a:latin typeface="+mn-lt"/>
                          <a:ea typeface="+mn-ea"/>
                          <a:cs typeface="+mn-cs"/>
                        </a:rPr>
                        <a:t>Metric</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tc>
                  <a:txBody>
                    <a:bodyPr/>
                    <a:lstStyle/>
                    <a:p>
                      <a:pPr algn="ctr" fontAlgn="ctr">
                        <a:buNone/>
                      </a:pPr>
                      <a:r>
                        <a:rPr lang="en-IN" sz="1200" b="1" i="0" u="none" strike="noStrike" dirty="0">
                          <a:solidFill>
                            <a:srgbClr val="FFFFFF"/>
                          </a:solidFill>
                          <a:effectLst/>
                          <a:latin typeface="+mn-lt"/>
                        </a:rPr>
                        <a:t>Since Inception</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tc>
                  <a:txBody>
                    <a:bodyPr/>
                    <a:lstStyle/>
                    <a:p>
                      <a:pPr algn="ctr" fontAlgn="ctr">
                        <a:buNone/>
                      </a:pPr>
                      <a:r>
                        <a:rPr lang="en-IN" sz="1200" b="1" i="0" u="none" strike="noStrike" dirty="0">
                          <a:solidFill>
                            <a:srgbClr val="FFFFFF"/>
                          </a:solidFill>
                          <a:effectLst/>
                          <a:latin typeface="+mn-lt"/>
                        </a:rPr>
                        <a:t>Since July 2018</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extLst>
                  <a:ext uri="{0D108BD9-81ED-4DB2-BD59-A6C34878D82A}">
                    <a16:rowId xmlns:a16="http://schemas.microsoft.com/office/drawing/2014/main" xmlns="" val="594013260"/>
                  </a:ext>
                </a:extLst>
              </a:tr>
              <a:tr h="260000">
                <a:tc>
                  <a:txBody>
                    <a:bodyPr/>
                    <a:lstStyle/>
                    <a:p>
                      <a:pPr algn="ctr" fontAlgn="ctr">
                        <a:buNone/>
                      </a:pPr>
                      <a:r>
                        <a:rPr lang="en-IN" sz="1200" b="0" i="0" u="none" strike="noStrike" dirty="0">
                          <a:solidFill>
                            <a:srgbClr val="000000"/>
                          </a:solidFill>
                          <a:effectLst/>
                          <a:latin typeface="+mn-lt"/>
                        </a:rPr>
                        <a:t>Total Observations Days</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7C5A1E"/>
                      </a:solid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mn-lt"/>
                        </a:rPr>
                        <a:t>2285</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7C5A1E"/>
                      </a:solid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mn-lt"/>
                        </a:rPr>
                        <a:t>1888</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7C5A1E"/>
                      </a:solidFill>
                      <a:prstDash val="solid"/>
                      <a:round/>
                      <a:headEnd type="none" w="med" len="med"/>
                      <a:tailEnd type="none" w="med" len="med"/>
                    </a:lnB>
                    <a:noFill/>
                  </a:tcPr>
                </a:tc>
                <a:extLst>
                  <a:ext uri="{0D108BD9-81ED-4DB2-BD59-A6C34878D82A}">
                    <a16:rowId xmlns:a16="http://schemas.microsoft.com/office/drawing/2014/main" xmlns="" val="893408161"/>
                  </a:ext>
                </a:extLst>
              </a:tr>
              <a:tr h="260000">
                <a:tc>
                  <a:txBody>
                    <a:bodyPr/>
                    <a:lstStyle/>
                    <a:p>
                      <a:pPr algn="ctr" fontAlgn="ctr">
                        <a:buNone/>
                      </a:pPr>
                      <a:r>
                        <a:rPr lang="en-IN" sz="1200" b="0" i="0" u="none" strike="noStrike" dirty="0">
                          <a:solidFill>
                            <a:srgbClr val="000000"/>
                          </a:solidFill>
                          <a:effectLst/>
                          <a:latin typeface="+mn-lt"/>
                        </a:rPr>
                        <a:t>Total Positive Days</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7C5A1E"/>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mn-lt"/>
                        </a:rPr>
                        <a:t>2150</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7C5A1E"/>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mn-lt"/>
                        </a:rPr>
                        <a:t>1888</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7C5A1E"/>
                      </a:solid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xmlns="" val="317997151"/>
                  </a:ext>
                </a:extLst>
              </a:tr>
              <a:tr h="260000">
                <a:tc>
                  <a:txBody>
                    <a:bodyPr/>
                    <a:lstStyle/>
                    <a:p>
                      <a:pPr algn="ctr" fontAlgn="ctr">
                        <a:buNone/>
                      </a:pPr>
                      <a:r>
                        <a:rPr lang="en-IN" sz="1200" b="1" i="0" u="none" strike="noStrike" dirty="0">
                          <a:solidFill>
                            <a:schemeClr val="tx1"/>
                          </a:solidFill>
                          <a:effectLst/>
                          <a:latin typeface="+mn-lt"/>
                        </a:rPr>
                        <a:t>Positive Returns Observation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5E19C"/>
                    </a:solidFill>
                  </a:tcPr>
                </a:tc>
                <a:tc>
                  <a:txBody>
                    <a:bodyPr/>
                    <a:lstStyle/>
                    <a:p>
                      <a:pPr algn="ctr" fontAlgn="ctr">
                        <a:buNone/>
                      </a:pPr>
                      <a:r>
                        <a:rPr lang="en-IN" sz="1200" b="1" i="0" u="none" strike="noStrike" dirty="0">
                          <a:solidFill>
                            <a:schemeClr val="tx1"/>
                          </a:solidFill>
                          <a:effectLst/>
                          <a:latin typeface="+mn-lt"/>
                        </a:rPr>
                        <a:t>94%</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5E19C"/>
                    </a:solidFill>
                  </a:tcPr>
                </a:tc>
                <a:tc>
                  <a:txBody>
                    <a:bodyPr/>
                    <a:lstStyle/>
                    <a:p>
                      <a:pPr algn="ctr" fontAlgn="ctr">
                        <a:buNone/>
                      </a:pPr>
                      <a:r>
                        <a:rPr lang="en-IN" sz="1200" b="1" i="0" u="none" strike="noStrike" dirty="0">
                          <a:solidFill>
                            <a:schemeClr val="tx1"/>
                          </a:solidFill>
                          <a:effectLst/>
                          <a:latin typeface="+mn-lt"/>
                        </a:rPr>
                        <a:t>100%</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5E19C"/>
                    </a:solidFill>
                  </a:tcPr>
                </a:tc>
                <a:extLst>
                  <a:ext uri="{0D108BD9-81ED-4DB2-BD59-A6C34878D82A}">
                    <a16:rowId xmlns:a16="http://schemas.microsoft.com/office/drawing/2014/main" xmlns="" val="4211444458"/>
                  </a:ext>
                </a:extLst>
              </a:tr>
              <a:tr h="260000">
                <a:tc>
                  <a:txBody>
                    <a:bodyPr/>
                    <a:lstStyle/>
                    <a:p>
                      <a:pPr algn="ctr" fontAlgn="ctr">
                        <a:buNone/>
                      </a:pPr>
                      <a:r>
                        <a:rPr lang="en-IN" sz="1200" b="0" i="0" u="none" strike="noStrike">
                          <a:solidFill>
                            <a:srgbClr val="000000"/>
                          </a:solidFill>
                          <a:effectLst/>
                          <a:latin typeface="+mn-lt"/>
                        </a:rPr>
                        <a:t>Total Outperformance Days</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mn-lt"/>
                        </a:rPr>
                        <a:t>1887</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mn-lt"/>
                        </a:rPr>
                        <a:t>1887</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xmlns="" val="2429836237"/>
                  </a:ext>
                </a:extLst>
              </a:tr>
              <a:tr h="260000">
                <a:tc>
                  <a:txBody>
                    <a:bodyPr/>
                    <a:lstStyle/>
                    <a:p>
                      <a:pPr algn="ctr" fontAlgn="ctr">
                        <a:buNone/>
                      </a:pPr>
                      <a:r>
                        <a:rPr lang="en-IN" sz="1200" b="1" i="0" u="none" strike="noStrike" dirty="0">
                          <a:solidFill>
                            <a:schemeClr val="tx1"/>
                          </a:solidFill>
                          <a:effectLst/>
                          <a:latin typeface="+mn-lt"/>
                        </a:rPr>
                        <a:t>Observation Beating the Benchmark %</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5E19C"/>
                    </a:solidFill>
                  </a:tcPr>
                </a:tc>
                <a:tc>
                  <a:txBody>
                    <a:bodyPr/>
                    <a:lstStyle/>
                    <a:p>
                      <a:pPr algn="ctr" fontAlgn="ctr">
                        <a:buNone/>
                      </a:pPr>
                      <a:r>
                        <a:rPr lang="en-IN" sz="1200" b="1" i="0" u="none" strike="noStrike" dirty="0">
                          <a:solidFill>
                            <a:schemeClr val="tx1"/>
                          </a:solidFill>
                          <a:effectLst/>
                          <a:latin typeface="+mn-lt"/>
                        </a:rPr>
                        <a:t>82%</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5E19C"/>
                    </a:solidFill>
                  </a:tcPr>
                </a:tc>
                <a:tc>
                  <a:txBody>
                    <a:bodyPr/>
                    <a:lstStyle/>
                    <a:p>
                      <a:pPr algn="ctr" fontAlgn="ctr">
                        <a:buNone/>
                      </a:pPr>
                      <a:r>
                        <a:rPr lang="en-IN" sz="1200" b="1" i="0" u="none" strike="noStrike" dirty="0">
                          <a:solidFill>
                            <a:schemeClr val="tx1"/>
                          </a:solidFill>
                          <a:effectLst/>
                          <a:latin typeface="+mn-lt"/>
                        </a:rPr>
                        <a:t>100%</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5E19C"/>
                    </a:solidFill>
                  </a:tcPr>
                </a:tc>
                <a:extLst>
                  <a:ext uri="{0D108BD9-81ED-4DB2-BD59-A6C34878D82A}">
                    <a16:rowId xmlns:a16="http://schemas.microsoft.com/office/drawing/2014/main" xmlns="" val="1582801740"/>
                  </a:ext>
                </a:extLst>
              </a:tr>
              <a:tr h="260000">
                <a:tc>
                  <a:txBody>
                    <a:bodyPr/>
                    <a:lstStyle/>
                    <a:p>
                      <a:pPr algn="ctr" fontAlgn="ctr">
                        <a:buNone/>
                      </a:pPr>
                      <a:r>
                        <a:rPr lang="en-IN" sz="1200" b="0" i="0" u="none" strike="noStrike" dirty="0">
                          <a:solidFill>
                            <a:srgbClr val="000000"/>
                          </a:solidFill>
                          <a:effectLst/>
                          <a:latin typeface="+mn-lt"/>
                        </a:rPr>
                        <a:t>Average 3 Year Rolling Returns</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7C5A1E"/>
                      </a:solid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mn-lt"/>
                        </a:rPr>
                        <a:t>20.4%</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7C5A1E"/>
                      </a:solid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mn-lt"/>
                        </a:rPr>
                        <a:t>24.2%</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7C5A1E"/>
                      </a:solidFill>
                      <a:prstDash val="solid"/>
                      <a:round/>
                      <a:headEnd type="none" w="med" len="med"/>
                      <a:tailEnd type="none" w="med" len="med"/>
                    </a:lnB>
                    <a:noFill/>
                  </a:tcPr>
                </a:tc>
                <a:extLst>
                  <a:ext uri="{0D108BD9-81ED-4DB2-BD59-A6C34878D82A}">
                    <a16:rowId xmlns:a16="http://schemas.microsoft.com/office/drawing/2014/main" xmlns="" val="4042762103"/>
                  </a:ext>
                </a:extLst>
              </a:tr>
              <a:tr h="260000">
                <a:tc>
                  <a:txBody>
                    <a:bodyPr/>
                    <a:lstStyle/>
                    <a:p>
                      <a:pPr algn="ctr" fontAlgn="ctr">
                        <a:buNone/>
                      </a:pPr>
                      <a:r>
                        <a:rPr lang="en-IN" sz="1200" b="0" i="0" u="none" strike="noStrike" dirty="0">
                          <a:solidFill>
                            <a:srgbClr val="000000"/>
                          </a:solidFill>
                          <a:effectLst/>
                          <a:latin typeface="+mn-lt"/>
                        </a:rPr>
                        <a:t>Average Outperformance P.A.</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7C5A1E"/>
                      </a:solidFill>
                      <a:prstDash val="solid"/>
                      <a:round/>
                      <a:headEnd type="none" w="med" len="med"/>
                      <a:tailEnd type="none" w="med" len="med"/>
                    </a:lnT>
                    <a:lnB w="6350" cap="flat" cmpd="sng" algn="ctr">
                      <a:solidFill>
                        <a:srgbClr val="7C5A1E"/>
                      </a:solid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mn-lt"/>
                        </a:rPr>
                        <a:t>4.0%</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7C5A1E"/>
                      </a:solidFill>
                      <a:prstDash val="solid"/>
                      <a:round/>
                      <a:headEnd type="none" w="med" len="med"/>
                      <a:tailEnd type="none" w="med" len="med"/>
                    </a:lnT>
                    <a:lnB w="6350" cap="flat" cmpd="sng" algn="ctr">
                      <a:solidFill>
                        <a:srgbClr val="7C5A1E"/>
                      </a:solid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mn-lt"/>
                        </a:rPr>
                        <a:t>5.9%</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7C5A1E"/>
                      </a:solidFill>
                      <a:prstDash val="solid"/>
                      <a:round/>
                      <a:headEnd type="none" w="med" len="med"/>
                      <a:tailEnd type="none" w="med" len="med"/>
                    </a:lnT>
                    <a:lnB w="6350" cap="flat" cmpd="sng" algn="ctr">
                      <a:solidFill>
                        <a:srgbClr val="7C5A1E"/>
                      </a:solidFill>
                      <a:prstDash val="solid"/>
                      <a:round/>
                      <a:headEnd type="none" w="med" len="med"/>
                      <a:tailEnd type="none" w="med" len="med"/>
                    </a:lnB>
                    <a:noFill/>
                  </a:tcPr>
                </a:tc>
                <a:extLst>
                  <a:ext uri="{0D108BD9-81ED-4DB2-BD59-A6C34878D82A}">
                    <a16:rowId xmlns:a16="http://schemas.microsoft.com/office/drawing/2014/main" xmlns="" val="800686829"/>
                  </a:ext>
                </a:extLst>
              </a:tr>
              <a:tr h="260000">
                <a:tc>
                  <a:txBody>
                    <a:bodyPr/>
                    <a:lstStyle/>
                    <a:p>
                      <a:pPr algn="ctr" fontAlgn="ctr">
                        <a:buNone/>
                      </a:pPr>
                      <a:r>
                        <a:rPr lang="en-IN" sz="1200" b="0" i="0" u="none" strike="noStrike" dirty="0">
                          <a:solidFill>
                            <a:srgbClr val="000000"/>
                          </a:solidFill>
                          <a:effectLst/>
                          <a:latin typeface="+mn-lt"/>
                        </a:rPr>
                        <a:t>Standard Deviation</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7C5A1E"/>
                      </a:solidFill>
                      <a:prstDash val="solid"/>
                      <a:round/>
                      <a:headEnd type="none" w="med" len="med"/>
                      <a:tailEnd type="none" w="med" len="med"/>
                    </a:lnT>
                    <a:lnB w="6350" cap="flat" cmpd="sng" algn="ctr">
                      <a:solidFill>
                        <a:srgbClr val="7C5A1E"/>
                      </a:solid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mn-lt"/>
                        </a:rPr>
                        <a:t>9.7%</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7C5A1E"/>
                      </a:solidFill>
                      <a:prstDash val="solid"/>
                      <a:round/>
                      <a:headEnd type="none" w="med" len="med"/>
                      <a:tailEnd type="none" w="med" len="med"/>
                    </a:lnT>
                    <a:lnB w="6350" cap="flat" cmpd="sng" algn="ctr">
                      <a:solidFill>
                        <a:srgbClr val="7C5A1E"/>
                      </a:solidFill>
                      <a:prstDash val="solid"/>
                      <a:round/>
                      <a:headEnd type="none" w="med" len="med"/>
                      <a:tailEnd type="none" w="med" len="med"/>
                    </a:lnB>
                    <a:noFill/>
                  </a:tcPr>
                </a:tc>
                <a:tc>
                  <a:txBody>
                    <a:bodyPr/>
                    <a:lstStyle/>
                    <a:p>
                      <a:pPr algn="ctr" fontAlgn="ctr">
                        <a:buNone/>
                      </a:pPr>
                      <a:r>
                        <a:rPr lang="en-IN" sz="1200" b="0" i="0" u="none" strike="noStrike" dirty="0">
                          <a:solidFill>
                            <a:srgbClr val="000000"/>
                          </a:solidFill>
                          <a:effectLst/>
                          <a:latin typeface="+mn-lt"/>
                        </a:rPr>
                        <a:t>5.0%</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7C5A1E"/>
                      </a:solidFill>
                      <a:prstDash val="solid"/>
                      <a:round/>
                      <a:headEnd type="none" w="med" len="med"/>
                      <a:tailEnd type="none" w="med" len="med"/>
                    </a:lnT>
                    <a:lnB w="6350" cap="flat" cmpd="sng" algn="ctr">
                      <a:solidFill>
                        <a:srgbClr val="7C5A1E"/>
                      </a:solidFill>
                      <a:prstDash val="solid"/>
                      <a:round/>
                      <a:headEnd type="none" w="med" len="med"/>
                      <a:tailEnd type="none" w="med" len="med"/>
                    </a:lnB>
                    <a:noFill/>
                  </a:tcPr>
                </a:tc>
                <a:extLst>
                  <a:ext uri="{0D108BD9-81ED-4DB2-BD59-A6C34878D82A}">
                    <a16:rowId xmlns:a16="http://schemas.microsoft.com/office/drawing/2014/main" xmlns="" val="2899794925"/>
                  </a:ext>
                </a:extLst>
              </a:tr>
            </a:tbl>
          </a:graphicData>
        </a:graphic>
      </p:graphicFrame>
      <p:graphicFrame>
        <p:nvGraphicFramePr>
          <p:cNvPr id="3" name="Chart 2">
            <a:extLst>
              <a:ext uri="{FF2B5EF4-FFF2-40B4-BE49-F238E27FC236}">
                <a16:creationId xmlns:a16="http://schemas.microsoft.com/office/drawing/2014/main" xmlns="" id="{003BEDE7-EA21-4507-96E4-59B223B655ED}"/>
              </a:ext>
            </a:extLst>
          </p:cNvPr>
          <p:cNvGraphicFramePr>
            <a:graphicFrameLocks/>
          </p:cNvGraphicFramePr>
          <p:nvPr>
            <p:extLst>
              <p:ext uri="{D42A27DB-BD31-4B8C-83A1-F6EECF244321}">
                <p14:modId xmlns:p14="http://schemas.microsoft.com/office/powerpoint/2010/main" val="1908902533"/>
              </p:ext>
            </p:extLst>
          </p:nvPr>
        </p:nvGraphicFramePr>
        <p:xfrm>
          <a:off x="453000" y="3578164"/>
          <a:ext cx="9000000" cy="288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17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339295" y="283191"/>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r>
              <a:rPr lang="en-US" sz="2200" b="1" dirty="0">
                <a:solidFill>
                  <a:schemeClr val="bg1"/>
                </a:solidFill>
                <a:latin typeface="Calibri" panose="020F0502020204030204" pitchFamily="34" charset="0"/>
              </a:rPr>
              <a:t>Key Ratios</a:t>
            </a:r>
            <a:endParaRPr lang="en-US" sz="2200" b="1" kern="0" dirty="0">
              <a:solidFill>
                <a:schemeClr val="bg1"/>
              </a:solidFill>
              <a:latin typeface="Calibri" pitchFamily="34"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2657193631"/>
              </p:ext>
            </p:extLst>
          </p:nvPr>
        </p:nvGraphicFramePr>
        <p:xfrm>
          <a:off x="147001" y="1040294"/>
          <a:ext cx="9611998" cy="1512163"/>
        </p:xfrm>
        <a:graphic>
          <a:graphicData uri="http://schemas.openxmlformats.org/drawingml/2006/table">
            <a:tbl>
              <a:tblPr/>
              <a:tblGrid>
                <a:gridCol w="1136554">
                  <a:extLst>
                    <a:ext uri="{9D8B030D-6E8A-4147-A177-3AD203B41FA5}">
                      <a16:colId xmlns:a16="http://schemas.microsoft.com/office/drawing/2014/main" xmlns="" val="20000"/>
                    </a:ext>
                  </a:extLst>
                </a:gridCol>
                <a:gridCol w="941716">
                  <a:extLst>
                    <a:ext uri="{9D8B030D-6E8A-4147-A177-3AD203B41FA5}">
                      <a16:colId xmlns:a16="http://schemas.microsoft.com/office/drawing/2014/main" xmlns="" val="3561913801"/>
                    </a:ext>
                  </a:extLst>
                </a:gridCol>
                <a:gridCol w="941716">
                  <a:extLst>
                    <a:ext uri="{9D8B030D-6E8A-4147-A177-3AD203B41FA5}">
                      <a16:colId xmlns:a16="http://schemas.microsoft.com/office/drawing/2014/main" xmlns="" val="1888829489"/>
                    </a:ext>
                  </a:extLst>
                </a:gridCol>
                <a:gridCol w="941716">
                  <a:extLst>
                    <a:ext uri="{9D8B030D-6E8A-4147-A177-3AD203B41FA5}">
                      <a16:colId xmlns:a16="http://schemas.microsoft.com/office/drawing/2014/main" xmlns="" val="906054900"/>
                    </a:ext>
                  </a:extLst>
                </a:gridCol>
                <a:gridCol w="941716">
                  <a:extLst>
                    <a:ext uri="{9D8B030D-6E8A-4147-A177-3AD203B41FA5}">
                      <a16:colId xmlns:a16="http://schemas.microsoft.com/office/drawing/2014/main" xmlns="" val="20001"/>
                    </a:ext>
                  </a:extLst>
                </a:gridCol>
                <a:gridCol w="941716">
                  <a:extLst>
                    <a:ext uri="{9D8B030D-6E8A-4147-A177-3AD203B41FA5}">
                      <a16:colId xmlns:a16="http://schemas.microsoft.com/office/drawing/2014/main" xmlns="" val="20002"/>
                    </a:ext>
                  </a:extLst>
                </a:gridCol>
                <a:gridCol w="941716">
                  <a:extLst>
                    <a:ext uri="{9D8B030D-6E8A-4147-A177-3AD203B41FA5}">
                      <a16:colId xmlns:a16="http://schemas.microsoft.com/office/drawing/2014/main" xmlns="" val="20003"/>
                    </a:ext>
                  </a:extLst>
                </a:gridCol>
                <a:gridCol w="941716">
                  <a:extLst>
                    <a:ext uri="{9D8B030D-6E8A-4147-A177-3AD203B41FA5}">
                      <a16:colId xmlns:a16="http://schemas.microsoft.com/office/drawing/2014/main" xmlns="" val="20004"/>
                    </a:ext>
                  </a:extLst>
                </a:gridCol>
                <a:gridCol w="941716">
                  <a:extLst>
                    <a:ext uri="{9D8B030D-6E8A-4147-A177-3AD203B41FA5}">
                      <a16:colId xmlns:a16="http://schemas.microsoft.com/office/drawing/2014/main" xmlns="" val="20005"/>
                    </a:ext>
                  </a:extLst>
                </a:gridCol>
                <a:gridCol w="941716">
                  <a:extLst>
                    <a:ext uri="{9D8B030D-6E8A-4147-A177-3AD203B41FA5}">
                      <a16:colId xmlns:a16="http://schemas.microsoft.com/office/drawing/2014/main" xmlns="" val="20006"/>
                    </a:ext>
                  </a:extLst>
                </a:gridCol>
              </a:tblGrid>
              <a:tr h="360000">
                <a:tc rowSpan="2">
                  <a:txBody>
                    <a:bodyPr/>
                    <a:lstStyle/>
                    <a:p>
                      <a:pPr algn="ctr" rtl="0" fontAlgn="ctr"/>
                      <a:r>
                        <a:rPr lang="en-US" sz="1400" b="1" i="0" u="none" strike="noStrike" dirty="0">
                          <a:solidFill>
                            <a:schemeClr val="bg1"/>
                          </a:solidFill>
                          <a:effectLst/>
                          <a:latin typeface="Calibri" panose="020F0502020204030204" pitchFamily="34" charset="0"/>
                        </a:rPr>
                        <a:t>Particulars</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C5A1E"/>
                    </a:solidFill>
                  </a:tcPr>
                </a:tc>
                <a:tc gridSpan="3">
                  <a:txBody>
                    <a:bodyPr/>
                    <a:lstStyle/>
                    <a:p>
                      <a:pPr algn="ctr" rtl="0" fontAlgn="ctr"/>
                      <a:r>
                        <a:rPr lang="en-US" sz="1400" b="1" i="0" u="none" strike="noStrike" dirty="0">
                          <a:solidFill>
                            <a:srgbClr val="FFFFFF"/>
                          </a:solidFill>
                          <a:effectLst/>
                          <a:latin typeface="Calibri" panose="020F0502020204030204" pitchFamily="34" charset="0"/>
                        </a:rPr>
                        <a:t>Current</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76433"/>
                    </a:solidFill>
                  </a:tcPr>
                </a:tc>
                <a:tc hMerge="1">
                  <a:txBody>
                    <a:bodyPr/>
                    <a:lstStyle/>
                    <a:p>
                      <a:endParaRPr lang="en-IN"/>
                    </a:p>
                  </a:txBody>
                  <a:tcPr/>
                </a:tc>
                <a:tc hMerge="1">
                  <a:txBody>
                    <a:bodyPr/>
                    <a:lstStyle/>
                    <a:p>
                      <a:pPr algn="ctr" rtl="0" fontAlgn="ctr"/>
                      <a:endParaRPr lang="en-US" sz="1400" b="1" i="0" u="none" strike="noStrike" dirty="0">
                        <a:solidFill>
                          <a:srgbClr val="FFFFFF"/>
                        </a:solidFill>
                        <a:effectLst/>
                        <a:latin typeface="Calibri" panose="020F0502020204030204" pitchFamily="34" charset="0"/>
                      </a:endParaRP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576433"/>
                    </a:solidFill>
                  </a:tcPr>
                </a:tc>
                <a:tc gridSpan="6">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1" i="0" u="none" strike="noStrike" dirty="0">
                          <a:solidFill>
                            <a:srgbClr val="FFFFFF"/>
                          </a:solidFill>
                          <a:effectLst/>
                          <a:latin typeface="Calibri" panose="020F0502020204030204" pitchFamily="34" charset="0"/>
                        </a:rPr>
                        <a:t>Ratios (5 Years Data)</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76433"/>
                    </a:solidFill>
                  </a:tcPr>
                </a:tc>
                <a:tc hMerge="1">
                  <a:txBody>
                    <a:bodyPr/>
                    <a:lstStyle/>
                    <a:p>
                      <a:pPr algn="ctr" rtl="0" fontAlgn="ctr"/>
                      <a:endParaRPr lang="en-US" sz="1400" b="1" i="0" u="none" strike="noStrike" dirty="0">
                        <a:solidFill>
                          <a:srgbClr val="FFFFFF"/>
                        </a:solidFill>
                        <a:effectLst/>
                        <a:latin typeface="Calibri" panose="020F0502020204030204" pitchFamily="34" charset="0"/>
                      </a:endParaRP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76433"/>
                    </a:solidFill>
                  </a:tcPr>
                </a:tc>
                <a:tc hMerge="1">
                  <a:txBody>
                    <a:bodyPr/>
                    <a:lstStyle/>
                    <a:p>
                      <a:pPr algn="ctr" rtl="0" fontAlgn="ctr"/>
                      <a:endParaRPr lang="en-US" sz="1400" b="1" i="0" u="none" strike="noStrike" dirty="0">
                        <a:solidFill>
                          <a:srgbClr val="FFFFFF"/>
                        </a:solidFill>
                        <a:effectLst/>
                        <a:latin typeface="Calibri" panose="020F0502020204030204" pitchFamily="34" charset="0"/>
                      </a:endParaRP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76433"/>
                    </a:solidFill>
                  </a:tcPr>
                </a:tc>
                <a:tc hMerge="1">
                  <a:txBody>
                    <a:bodyPr/>
                    <a:lstStyle/>
                    <a:p>
                      <a:pPr algn="ctr" rtl="0" fontAlgn="ctr"/>
                      <a:endParaRPr lang="en-US" sz="1400" b="1" i="0" u="none" strike="noStrike" dirty="0">
                        <a:solidFill>
                          <a:srgbClr val="FFFFFF"/>
                        </a:solidFill>
                        <a:effectLst/>
                        <a:latin typeface="Calibri" panose="020F0502020204030204" pitchFamily="34" charset="0"/>
                      </a:endParaRP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76433"/>
                    </a:solidFill>
                  </a:tcPr>
                </a:tc>
                <a:tc hMerge="1">
                  <a:txBody>
                    <a:bodyPr/>
                    <a:lstStyle/>
                    <a:p>
                      <a:pPr algn="ctr" rtl="0" fontAlgn="ctr"/>
                      <a:endParaRPr lang="en-US" sz="1400" b="1" i="0" u="none" strike="noStrike" dirty="0">
                        <a:solidFill>
                          <a:srgbClr val="FFFFFF"/>
                        </a:solidFill>
                        <a:effectLst/>
                        <a:latin typeface="Calibri" panose="020F0502020204030204" pitchFamily="34" charset="0"/>
                      </a:endParaRP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76433"/>
                    </a:solidFill>
                  </a:tcPr>
                </a:tc>
                <a:tc hMerge="1">
                  <a:txBody>
                    <a:bodyPr/>
                    <a:lstStyle/>
                    <a:p>
                      <a:pPr algn="ctr" rtl="0" fontAlgn="ctr"/>
                      <a:endParaRPr lang="en-US" sz="1400" b="1" i="0" u="none" strike="noStrike" dirty="0">
                        <a:solidFill>
                          <a:srgbClr val="FFFFFF"/>
                        </a:solidFill>
                        <a:effectLst/>
                        <a:latin typeface="Calibri" panose="020F0502020204030204" pitchFamily="34" charset="0"/>
                      </a:endParaRP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76433"/>
                    </a:solidFill>
                  </a:tcPr>
                </a:tc>
                <a:extLst>
                  <a:ext uri="{0D108BD9-81ED-4DB2-BD59-A6C34878D82A}">
                    <a16:rowId xmlns:a16="http://schemas.microsoft.com/office/drawing/2014/main" xmlns="" val="10000"/>
                  </a:ext>
                </a:extLst>
              </a:tr>
              <a:tr h="432163">
                <a:tc vMerge="1">
                  <a:txBody>
                    <a:bodyPr/>
                    <a:lstStyle/>
                    <a:p>
                      <a:endParaRPr dirty="0"/>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5E19C"/>
                    </a:solidFill>
                  </a:tcPr>
                </a:tc>
                <a:tc>
                  <a:txBody>
                    <a:bodyPr/>
                    <a:lstStyle/>
                    <a:p>
                      <a:pPr algn="ctr" rtl="0" fontAlgn="ctr"/>
                      <a:r>
                        <a:rPr lang="en-US" sz="1200" b="1" i="0" u="none" strike="noStrike" dirty="0">
                          <a:solidFill>
                            <a:srgbClr val="000000"/>
                          </a:solidFill>
                          <a:effectLst/>
                          <a:latin typeface="Calibri" panose="020F0502020204030204" pitchFamily="34" charset="0"/>
                        </a:rPr>
                        <a:t>P/E</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5E19C"/>
                    </a:solidFill>
                  </a:tcPr>
                </a:tc>
                <a:tc>
                  <a:txBody>
                    <a:bodyPr/>
                    <a:lstStyle/>
                    <a:p>
                      <a:pPr algn="ctr" rtl="0" fontAlgn="ctr"/>
                      <a:r>
                        <a:rPr lang="en-US" sz="1200" b="1" i="0" u="none" strike="noStrike" dirty="0">
                          <a:solidFill>
                            <a:srgbClr val="000000"/>
                          </a:solidFill>
                          <a:effectLst/>
                          <a:latin typeface="Calibri" panose="020F0502020204030204" pitchFamily="34" charset="0"/>
                        </a:rPr>
                        <a:t>P/B</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5E19C"/>
                    </a:solidFill>
                  </a:tcPr>
                </a:tc>
                <a:tc>
                  <a:txBody>
                    <a:bodyPr/>
                    <a:lstStyle/>
                    <a:p>
                      <a:pPr algn="ctr" rtl="0" fontAlgn="ctr"/>
                      <a:r>
                        <a:rPr lang="en-US" sz="1200" b="1" i="0" u="none" strike="noStrike" dirty="0">
                          <a:solidFill>
                            <a:srgbClr val="000000"/>
                          </a:solidFill>
                          <a:effectLst/>
                          <a:latin typeface="Calibri" panose="020F0502020204030204" pitchFamily="34" charset="0"/>
                        </a:rPr>
                        <a:t>PEG</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5E19C"/>
                    </a:solidFill>
                  </a:tcPr>
                </a:tc>
                <a:tc>
                  <a:txBody>
                    <a:bodyPr/>
                    <a:lstStyle/>
                    <a:p>
                      <a:pPr algn="ctr" rtl="0" fontAlgn="ctr"/>
                      <a:r>
                        <a:rPr lang="en-US" sz="1200" b="1" i="0" u="none" strike="noStrike" dirty="0">
                          <a:solidFill>
                            <a:srgbClr val="000000"/>
                          </a:solidFill>
                          <a:effectLst/>
                          <a:latin typeface="Calibri" panose="020F0502020204030204" pitchFamily="34" charset="0"/>
                        </a:rPr>
                        <a:t>BETA</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5E19C"/>
                    </a:solidFill>
                  </a:tcPr>
                </a:tc>
                <a:tc>
                  <a:txBody>
                    <a:bodyPr/>
                    <a:lstStyle/>
                    <a:p>
                      <a:pPr algn="ctr" rtl="0" fontAlgn="ctr"/>
                      <a:r>
                        <a:rPr lang="en-US" sz="1200" b="1" i="0" u="none" strike="noStrike" dirty="0">
                          <a:solidFill>
                            <a:srgbClr val="000000"/>
                          </a:solidFill>
                          <a:effectLst/>
                          <a:latin typeface="Calibri" panose="020F0502020204030204" pitchFamily="34" charset="0"/>
                        </a:rPr>
                        <a:t>Standard Deviation</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5E19C"/>
                    </a:solidFill>
                  </a:tcPr>
                </a:tc>
                <a:tc>
                  <a:txBody>
                    <a:bodyPr/>
                    <a:lstStyle/>
                    <a:p>
                      <a:pPr algn="ctr" rtl="0" fontAlgn="ctr"/>
                      <a:r>
                        <a:rPr lang="en-US" sz="1200" b="1" i="0" u="none" strike="noStrike" dirty="0">
                          <a:solidFill>
                            <a:srgbClr val="000000"/>
                          </a:solidFill>
                          <a:effectLst/>
                          <a:latin typeface="Calibri" panose="020F0502020204030204" pitchFamily="34" charset="0"/>
                        </a:rPr>
                        <a:t>Sharpe</a:t>
                      </a:r>
                    </a:p>
                    <a:p>
                      <a:pPr algn="ctr" rtl="0" fontAlgn="ctr"/>
                      <a:r>
                        <a:rPr lang="en-US" sz="1200" b="1" i="0" u="none" strike="noStrike" dirty="0">
                          <a:solidFill>
                            <a:srgbClr val="000000"/>
                          </a:solidFill>
                          <a:effectLst/>
                          <a:latin typeface="Calibri" panose="020F0502020204030204" pitchFamily="34" charset="0"/>
                        </a:rPr>
                        <a:t>Ratio</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5E19C"/>
                    </a:solidFill>
                  </a:tcPr>
                </a:tc>
                <a:tc>
                  <a:txBody>
                    <a:bodyPr/>
                    <a:lstStyle/>
                    <a:p>
                      <a:pPr algn="ctr" rtl="0" fontAlgn="ctr"/>
                      <a:r>
                        <a:rPr lang="en-US" sz="1200" b="1" i="0" u="none" strike="noStrike" dirty="0">
                          <a:solidFill>
                            <a:srgbClr val="000000"/>
                          </a:solidFill>
                          <a:effectLst/>
                          <a:latin typeface="Calibri" panose="020F0502020204030204" pitchFamily="34" charset="0"/>
                        </a:rPr>
                        <a:t>Treynor</a:t>
                      </a:r>
                    </a:p>
                    <a:p>
                      <a:pPr algn="ctr" rtl="0" fontAlgn="ctr"/>
                      <a:r>
                        <a:rPr lang="en-US" sz="1200" b="1" i="0" u="none" strike="noStrike" dirty="0">
                          <a:solidFill>
                            <a:srgbClr val="000000"/>
                          </a:solidFill>
                          <a:effectLst/>
                          <a:latin typeface="Calibri" panose="020F0502020204030204" pitchFamily="34" charset="0"/>
                        </a:rPr>
                        <a:t>Ratio </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5E19C"/>
                    </a:solidFill>
                  </a:tcPr>
                </a:tc>
                <a:tc>
                  <a:txBody>
                    <a:bodyPr/>
                    <a:lstStyle/>
                    <a:p>
                      <a:pPr algn="ctr" rtl="0" fontAlgn="ctr"/>
                      <a:r>
                        <a:rPr lang="en-US" sz="1200" b="1" i="0" u="none" strike="noStrike" dirty="0">
                          <a:solidFill>
                            <a:srgbClr val="000000"/>
                          </a:solidFill>
                          <a:effectLst/>
                          <a:latin typeface="Calibri" panose="020F0502020204030204" pitchFamily="34" charset="0"/>
                        </a:rPr>
                        <a:t>Jenson</a:t>
                      </a:r>
                    </a:p>
                    <a:p>
                      <a:pPr algn="ctr" rtl="0" fontAlgn="ctr"/>
                      <a:r>
                        <a:rPr lang="en-US" sz="1200" b="1" i="0" u="none" strike="noStrike" dirty="0">
                          <a:solidFill>
                            <a:srgbClr val="000000"/>
                          </a:solidFill>
                          <a:effectLst/>
                          <a:latin typeface="Calibri" panose="020F0502020204030204" pitchFamily="34" charset="0"/>
                        </a:rPr>
                        <a:t>Alpha</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5E19C"/>
                    </a:solidFill>
                  </a:tcPr>
                </a:tc>
                <a:tc>
                  <a:txBody>
                    <a:bodyPr/>
                    <a:lstStyle/>
                    <a:p>
                      <a:pPr algn="ctr" rtl="0" fontAlgn="ctr"/>
                      <a:r>
                        <a:rPr lang="en-US" sz="1200" b="1" i="0" u="none" strike="noStrike" dirty="0">
                          <a:solidFill>
                            <a:srgbClr val="000000"/>
                          </a:solidFill>
                          <a:effectLst/>
                          <a:latin typeface="Calibri" panose="020F0502020204030204" pitchFamily="34" charset="0"/>
                        </a:rPr>
                        <a:t>Avg. Portfolio Turnover</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5E19C"/>
                    </a:solidFill>
                  </a:tcPr>
                </a:tc>
                <a:extLst>
                  <a:ext uri="{0D108BD9-81ED-4DB2-BD59-A6C34878D82A}">
                    <a16:rowId xmlns:a16="http://schemas.microsoft.com/office/drawing/2014/main" xmlns="" val="10001"/>
                  </a:ext>
                </a:extLst>
              </a:tr>
              <a:tr h="360000">
                <a:tc>
                  <a:txBody>
                    <a:bodyPr/>
                    <a:lstStyle/>
                    <a:p>
                      <a:pPr algn="ctr" rtl="0" fontAlgn="ctr"/>
                      <a:r>
                        <a:rPr lang="en-US" sz="1400" b="1" i="0" u="none" strike="noStrike" dirty="0">
                          <a:solidFill>
                            <a:srgbClr val="000000"/>
                          </a:solidFill>
                          <a:effectLst/>
                          <a:latin typeface="Calibri" panose="020F0502020204030204" pitchFamily="34" charset="0"/>
                        </a:rPr>
                        <a:t>IMPRESS PMS</a:t>
                      </a:r>
                    </a:p>
                  </a:txBody>
                  <a:tcPr marL="5443" marR="5443" marT="5443" marB="0" anchor="ctr">
                    <a:lnL w="1270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en-US" sz="1200" b="0" i="0" u="none" strike="noStrike" dirty="0">
                          <a:solidFill>
                            <a:srgbClr val="000000"/>
                          </a:solidFill>
                          <a:effectLst/>
                          <a:latin typeface="Calibri" panose="020F0502020204030204" pitchFamily="34" charset="0"/>
                        </a:rPr>
                        <a:t>52x</a:t>
                      </a:r>
                    </a:p>
                  </a:txBody>
                  <a:tcPr marL="5443" marR="5443" marT="5443" marB="0" anchor="ctr">
                    <a:lnL w="635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9.49</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1.7</a:t>
                      </a:r>
                    </a:p>
                  </a:txBody>
                  <a:tcPr marL="5443" marR="5443" marT="5443" marB="0" anchor="ctr">
                    <a:lnL w="1270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 1.15</a:t>
                      </a:r>
                    </a:p>
                  </a:txBody>
                  <a:tcPr marL="5443" marR="5443" marT="5443" marB="0" anchor="ctr">
                    <a:lnL w="635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20.8</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 0.87</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 15.8</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 5.02</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 38%</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2"/>
                  </a:ext>
                </a:extLst>
              </a:tr>
              <a:tr h="360000">
                <a:tc>
                  <a:txBody>
                    <a:bodyPr/>
                    <a:lstStyle/>
                    <a:p>
                      <a:pPr algn="ctr" rtl="0" fontAlgn="ctr"/>
                      <a:r>
                        <a:rPr lang="en-US" sz="1400" b="1" i="0" u="none" strike="noStrike" dirty="0">
                          <a:solidFill>
                            <a:srgbClr val="000000"/>
                          </a:solidFill>
                          <a:effectLst/>
                          <a:latin typeface="Calibri" panose="020F0502020204030204" pitchFamily="34" charset="0"/>
                        </a:rPr>
                        <a:t>BSE 500 TRI</a:t>
                      </a:r>
                    </a:p>
                  </a:txBody>
                  <a:tcPr marL="5443" marR="5443" marT="5443" marB="0" anchor="ctr">
                    <a:lnL w="1270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en-US" sz="1200" b="0" i="0" u="none" strike="noStrike" dirty="0">
                          <a:solidFill>
                            <a:srgbClr val="000000"/>
                          </a:solidFill>
                          <a:effectLst/>
                          <a:latin typeface="Calibri" panose="020F0502020204030204" pitchFamily="34" charset="0"/>
                        </a:rPr>
                        <a:t>24x</a:t>
                      </a:r>
                    </a:p>
                  </a:txBody>
                  <a:tcPr marL="5443" marR="5443" marT="5443" marB="0" anchor="ctr">
                    <a:lnL w="635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4.46</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1.6</a:t>
                      </a:r>
                    </a:p>
                  </a:txBody>
                  <a:tcPr marL="5443" marR="5443" marT="5443" marB="0" anchor="ctr">
                    <a:lnL w="12700" cap="flat" cmpd="sng" algn="ctr">
                      <a:solidFill>
                        <a:schemeClr val="bg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 1</a:t>
                      </a:r>
                    </a:p>
                  </a:txBody>
                  <a:tcPr marL="5443" marR="5443" marT="5443" marB="0" anchor="ctr">
                    <a:lnL w="635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 14.3</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 0.80</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11.4</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 NA</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rtl="0" fontAlgn="ctr"/>
                      <a:r>
                        <a:rPr lang="en-US" sz="1200" b="0" i="0" u="none" strike="noStrike" dirty="0">
                          <a:solidFill>
                            <a:srgbClr val="000000"/>
                          </a:solidFill>
                          <a:effectLst/>
                          <a:latin typeface="Calibri" panose="020F0502020204030204" pitchFamily="34" charset="0"/>
                        </a:rPr>
                        <a:t>NA </a:t>
                      </a:r>
                    </a:p>
                  </a:txBody>
                  <a:tcPr marL="5443" marR="5443" marT="544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graphicFrame>
        <p:nvGraphicFramePr>
          <p:cNvPr id="4" name="Table 3">
            <a:extLst>
              <a:ext uri="{FF2B5EF4-FFF2-40B4-BE49-F238E27FC236}">
                <a16:creationId xmlns:a16="http://schemas.microsoft.com/office/drawing/2014/main" xmlns="" id="{D56A17D1-6D2A-98F0-BBE6-16B50475227A}"/>
              </a:ext>
            </a:extLst>
          </p:cNvPr>
          <p:cNvGraphicFramePr>
            <a:graphicFrameLocks noGrp="1"/>
          </p:cNvGraphicFramePr>
          <p:nvPr>
            <p:extLst>
              <p:ext uri="{D42A27DB-BD31-4B8C-83A1-F6EECF244321}">
                <p14:modId xmlns:p14="http://schemas.microsoft.com/office/powerpoint/2010/main" val="1850386636"/>
              </p:ext>
            </p:extLst>
          </p:nvPr>
        </p:nvGraphicFramePr>
        <p:xfrm>
          <a:off x="184030" y="2636508"/>
          <a:ext cx="9540000" cy="3703320"/>
        </p:xfrm>
        <a:graphic>
          <a:graphicData uri="http://schemas.openxmlformats.org/drawingml/2006/table">
            <a:tbl>
              <a:tblPr/>
              <a:tblGrid>
                <a:gridCol w="1440000">
                  <a:extLst>
                    <a:ext uri="{9D8B030D-6E8A-4147-A177-3AD203B41FA5}">
                      <a16:colId xmlns:a16="http://schemas.microsoft.com/office/drawing/2014/main" xmlns="" val="2230830265"/>
                    </a:ext>
                  </a:extLst>
                </a:gridCol>
                <a:gridCol w="8100000">
                  <a:extLst>
                    <a:ext uri="{9D8B030D-6E8A-4147-A177-3AD203B41FA5}">
                      <a16:colId xmlns:a16="http://schemas.microsoft.com/office/drawing/2014/main" xmlns="" val="859860646"/>
                    </a:ext>
                  </a:extLst>
                </a:gridCol>
              </a:tblGrid>
              <a:tr h="411480">
                <a:tc>
                  <a:txBody>
                    <a:bodyPr/>
                    <a:lstStyle/>
                    <a:p>
                      <a:pPr algn="ctr" fontAlgn="b">
                        <a:buNone/>
                      </a:pPr>
                      <a:r>
                        <a:rPr lang="en-IN" sz="1050" b="1" i="0" u="none" strike="noStrike" dirty="0">
                          <a:solidFill>
                            <a:srgbClr val="000000"/>
                          </a:solidFill>
                          <a:effectLst/>
                          <a:latin typeface="+mn-lt"/>
                        </a:rPr>
                        <a:t>P/E</a:t>
                      </a:r>
                    </a:p>
                  </a:txBody>
                  <a:tcPr marL="803" marR="803" marT="803" marB="0" anchor="ctr">
                    <a:lnL>
                      <a:noFill/>
                    </a:lnL>
                    <a:lnR>
                      <a:noFill/>
                    </a:lnR>
                    <a:lnT>
                      <a:noFill/>
                    </a:lnT>
                    <a:lnB>
                      <a:noFill/>
                    </a:lnB>
                    <a:solidFill>
                      <a:srgbClr val="E6EBD9"/>
                    </a:solidFill>
                  </a:tcPr>
                </a:tc>
                <a:tc>
                  <a:txBody>
                    <a:bodyPr/>
                    <a:lstStyle/>
                    <a:p>
                      <a:pPr algn="just" rtl="0" fontAlgn="ctr">
                        <a:buNone/>
                      </a:pPr>
                      <a:r>
                        <a:rPr lang="en-IN" sz="1050" b="0" i="1" u="none" strike="noStrike" dirty="0">
                          <a:solidFill>
                            <a:srgbClr val="000000"/>
                          </a:solidFill>
                          <a:effectLst/>
                          <a:latin typeface="+mn-lt"/>
                        </a:rPr>
                        <a:t>Measures how much investors pay for every ₹1 of a company’s earnings. Lower P/E may indicate cheaper valuation, while higher P/E reflects higher growth expectations.</a:t>
                      </a:r>
                    </a:p>
                  </a:txBody>
                  <a:tcPr anchor="ctr">
                    <a:lnL>
                      <a:noFill/>
                    </a:lnL>
                    <a:lnR>
                      <a:noFill/>
                    </a:lnR>
                    <a:lnT>
                      <a:noFill/>
                    </a:lnT>
                    <a:lnB>
                      <a:noFill/>
                    </a:lnB>
                    <a:solidFill>
                      <a:srgbClr val="E6EBD9"/>
                    </a:solidFill>
                  </a:tcPr>
                </a:tc>
                <a:extLst>
                  <a:ext uri="{0D108BD9-81ED-4DB2-BD59-A6C34878D82A}">
                    <a16:rowId xmlns:a16="http://schemas.microsoft.com/office/drawing/2014/main" xmlns="" val="3824047157"/>
                  </a:ext>
                </a:extLst>
              </a:tr>
              <a:tr h="411480">
                <a:tc>
                  <a:txBody>
                    <a:bodyPr/>
                    <a:lstStyle/>
                    <a:p>
                      <a:pPr algn="ctr" fontAlgn="b">
                        <a:buNone/>
                      </a:pPr>
                      <a:r>
                        <a:rPr lang="en-IN" sz="1050" b="1" i="0" u="none" strike="noStrike" dirty="0">
                          <a:solidFill>
                            <a:srgbClr val="000000"/>
                          </a:solidFill>
                          <a:effectLst/>
                          <a:latin typeface="+mn-lt"/>
                        </a:rPr>
                        <a:t>P/B</a:t>
                      </a:r>
                    </a:p>
                  </a:txBody>
                  <a:tcPr marL="803" marR="803" marT="803" marB="0" anchor="ctr">
                    <a:lnL>
                      <a:noFill/>
                    </a:lnL>
                    <a:lnR>
                      <a:noFill/>
                    </a:lnR>
                    <a:lnT>
                      <a:noFill/>
                    </a:lnT>
                    <a:lnB>
                      <a:noFill/>
                    </a:lnB>
                    <a:noFill/>
                  </a:tcPr>
                </a:tc>
                <a:tc>
                  <a:txBody>
                    <a:bodyPr/>
                    <a:lstStyle/>
                    <a:p>
                      <a:pPr algn="just" rtl="0" fontAlgn="ctr">
                        <a:buNone/>
                      </a:pPr>
                      <a:r>
                        <a:rPr lang="en-IN" sz="1050" b="0" i="1" u="none" strike="noStrike" dirty="0">
                          <a:solidFill>
                            <a:srgbClr val="000000"/>
                          </a:solidFill>
                          <a:effectLst/>
                          <a:latin typeface="+mn-lt"/>
                        </a:rPr>
                        <a:t>Measures the price investors pay for every ₹1 of a company’s book value. Lower P/B may indicate relatively cheaper valuation.</a:t>
                      </a:r>
                    </a:p>
                  </a:txBody>
                  <a:tcPr anchor="ctr">
                    <a:lnL>
                      <a:noFill/>
                    </a:lnL>
                    <a:lnR>
                      <a:noFill/>
                    </a:lnR>
                    <a:lnT>
                      <a:noFill/>
                    </a:lnT>
                    <a:lnB>
                      <a:noFill/>
                    </a:lnB>
                    <a:noFill/>
                  </a:tcPr>
                </a:tc>
                <a:extLst>
                  <a:ext uri="{0D108BD9-81ED-4DB2-BD59-A6C34878D82A}">
                    <a16:rowId xmlns:a16="http://schemas.microsoft.com/office/drawing/2014/main" xmlns="" val="508849013"/>
                  </a:ext>
                </a:extLst>
              </a:tr>
              <a:tr h="411480">
                <a:tc>
                  <a:txBody>
                    <a:bodyPr/>
                    <a:lstStyle/>
                    <a:p>
                      <a:pPr algn="ctr" fontAlgn="b">
                        <a:buNone/>
                      </a:pPr>
                      <a:r>
                        <a:rPr lang="en-IN" sz="1050" b="1" i="0" u="none" strike="noStrike" dirty="0">
                          <a:solidFill>
                            <a:srgbClr val="000000"/>
                          </a:solidFill>
                          <a:effectLst/>
                          <a:latin typeface="+mn-lt"/>
                        </a:rPr>
                        <a:t>PEG</a:t>
                      </a:r>
                    </a:p>
                  </a:txBody>
                  <a:tcPr marL="803" marR="803" marT="803" marB="0" anchor="ctr">
                    <a:lnL>
                      <a:noFill/>
                    </a:lnL>
                    <a:lnR>
                      <a:noFill/>
                    </a:lnR>
                    <a:lnT>
                      <a:noFill/>
                    </a:lnT>
                    <a:lnB>
                      <a:noFill/>
                    </a:lnB>
                    <a:solidFill>
                      <a:srgbClr val="E6EBD9"/>
                    </a:solidFill>
                  </a:tcPr>
                </a:tc>
                <a:tc>
                  <a:txBody>
                    <a:bodyPr/>
                    <a:lstStyle/>
                    <a:p>
                      <a:pPr algn="just" rtl="0" fontAlgn="ctr">
                        <a:buNone/>
                      </a:pPr>
                      <a:r>
                        <a:rPr lang="en-IN" sz="1050" b="0" i="1" u="none" strike="noStrike" dirty="0">
                          <a:solidFill>
                            <a:srgbClr val="000000"/>
                          </a:solidFill>
                          <a:effectLst/>
                          <a:latin typeface="+mn-lt"/>
                        </a:rPr>
                        <a:t>Compares a company’s P/E with its expected earnings growth. Lower PEG generally indicates a more attractive valuation relative to growth.</a:t>
                      </a:r>
                    </a:p>
                  </a:txBody>
                  <a:tcPr anchor="ctr">
                    <a:lnL>
                      <a:noFill/>
                    </a:lnL>
                    <a:lnR>
                      <a:noFill/>
                    </a:lnR>
                    <a:lnT>
                      <a:noFill/>
                    </a:lnT>
                    <a:lnB>
                      <a:noFill/>
                    </a:lnB>
                    <a:solidFill>
                      <a:srgbClr val="E6EBD9"/>
                    </a:solidFill>
                  </a:tcPr>
                </a:tc>
                <a:extLst>
                  <a:ext uri="{0D108BD9-81ED-4DB2-BD59-A6C34878D82A}">
                    <a16:rowId xmlns:a16="http://schemas.microsoft.com/office/drawing/2014/main" xmlns="" val="1355262915"/>
                  </a:ext>
                </a:extLst>
              </a:tr>
              <a:tr h="411480">
                <a:tc>
                  <a:txBody>
                    <a:bodyPr/>
                    <a:lstStyle/>
                    <a:p>
                      <a:pPr algn="ctr" fontAlgn="b">
                        <a:buNone/>
                      </a:pPr>
                      <a:r>
                        <a:rPr lang="en-IN" sz="1050" b="1" i="0" u="none" strike="noStrike" dirty="0">
                          <a:solidFill>
                            <a:srgbClr val="000000"/>
                          </a:solidFill>
                          <a:effectLst/>
                          <a:latin typeface="+mn-lt"/>
                        </a:rPr>
                        <a:t>Beta</a:t>
                      </a:r>
                    </a:p>
                  </a:txBody>
                  <a:tcPr marL="803" marR="803" marT="803" marB="0" anchor="ctr">
                    <a:lnL>
                      <a:noFill/>
                    </a:lnL>
                    <a:lnR>
                      <a:noFill/>
                    </a:lnR>
                    <a:lnT>
                      <a:noFill/>
                    </a:lnT>
                    <a:lnB>
                      <a:noFill/>
                    </a:lnB>
                    <a:noFill/>
                  </a:tcPr>
                </a:tc>
                <a:tc>
                  <a:txBody>
                    <a:bodyPr/>
                    <a:lstStyle/>
                    <a:p>
                      <a:pPr algn="just" rtl="0" fontAlgn="ctr">
                        <a:buNone/>
                      </a:pPr>
                      <a:r>
                        <a:rPr lang="en-IN" sz="1050" b="0" i="1" u="none" strike="noStrike" dirty="0">
                          <a:solidFill>
                            <a:srgbClr val="000000"/>
                          </a:solidFill>
                          <a:effectLst/>
                          <a:latin typeface="+mn-lt"/>
                        </a:rPr>
                        <a:t>It measures how much an investment moves compared to the overall market. Beta of 1 means it moves with the market, less than 1 means less risk and greater than 1 means more risk.</a:t>
                      </a:r>
                    </a:p>
                  </a:txBody>
                  <a:tcPr anchor="ctr">
                    <a:lnL>
                      <a:noFill/>
                    </a:lnL>
                    <a:lnR>
                      <a:noFill/>
                    </a:lnR>
                    <a:lnT>
                      <a:noFill/>
                    </a:lnT>
                    <a:lnB>
                      <a:noFill/>
                    </a:lnB>
                    <a:noFill/>
                  </a:tcPr>
                </a:tc>
                <a:extLst>
                  <a:ext uri="{0D108BD9-81ED-4DB2-BD59-A6C34878D82A}">
                    <a16:rowId xmlns:a16="http://schemas.microsoft.com/office/drawing/2014/main" xmlns="" val="1881548716"/>
                  </a:ext>
                </a:extLst>
              </a:tr>
              <a:tr h="411480">
                <a:tc>
                  <a:txBody>
                    <a:bodyPr/>
                    <a:lstStyle/>
                    <a:p>
                      <a:pPr algn="ctr" fontAlgn="b">
                        <a:buNone/>
                      </a:pPr>
                      <a:r>
                        <a:rPr lang="en-IN" sz="1050" b="1" i="0" u="none" strike="noStrike" dirty="0">
                          <a:solidFill>
                            <a:srgbClr val="000000"/>
                          </a:solidFill>
                          <a:effectLst/>
                          <a:latin typeface="+mn-lt"/>
                        </a:rPr>
                        <a:t>Standard Deviation</a:t>
                      </a:r>
                    </a:p>
                  </a:txBody>
                  <a:tcPr marL="803" marR="803" marT="803" marB="0" anchor="ctr">
                    <a:lnL>
                      <a:noFill/>
                    </a:lnL>
                    <a:lnR>
                      <a:noFill/>
                    </a:lnR>
                    <a:lnT>
                      <a:noFill/>
                    </a:lnT>
                    <a:lnB>
                      <a:noFill/>
                    </a:lnB>
                    <a:solidFill>
                      <a:srgbClr val="E6EBD9"/>
                    </a:solidFill>
                  </a:tcPr>
                </a:tc>
                <a:tc>
                  <a:txBody>
                    <a:bodyPr/>
                    <a:lstStyle/>
                    <a:p>
                      <a:pPr algn="just" rtl="0" fontAlgn="ctr">
                        <a:buNone/>
                      </a:pPr>
                      <a:r>
                        <a:rPr lang="en-IN" sz="1050" b="0" i="1" u="none" strike="noStrike" dirty="0">
                          <a:solidFill>
                            <a:srgbClr val="000000"/>
                          </a:solidFill>
                          <a:effectLst/>
                          <a:latin typeface="+mn-lt"/>
                        </a:rPr>
                        <a:t>Shows how much the returns of an investment can go up or down. High ratio means the returns can be very different from the average, making it riskier, while a low standard deviation means the returns are more stable and predictable.</a:t>
                      </a:r>
                      <a:endParaRPr lang="en-IN" sz="1050" b="1" i="1" u="none" strike="noStrike" dirty="0">
                        <a:solidFill>
                          <a:srgbClr val="000000"/>
                        </a:solidFill>
                        <a:effectLst/>
                        <a:latin typeface="+mn-lt"/>
                      </a:endParaRPr>
                    </a:p>
                  </a:txBody>
                  <a:tcPr anchor="ctr">
                    <a:lnL>
                      <a:noFill/>
                    </a:lnL>
                    <a:lnR>
                      <a:noFill/>
                    </a:lnR>
                    <a:lnT>
                      <a:noFill/>
                    </a:lnT>
                    <a:lnB>
                      <a:noFill/>
                    </a:lnB>
                    <a:solidFill>
                      <a:srgbClr val="E6EBD9"/>
                    </a:solidFill>
                  </a:tcPr>
                </a:tc>
                <a:extLst>
                  <a:ext uri="{0D108BD9-81ED-4DB2-BD59-A6C34878D82A}">
                    <a16:rowId xmlns:a16="http://schemas.microsoft.com/office/drawing/2014/main" xmlns="" val="3398491012"/>
                  </a:ext>
                </a:extLst>
              </a:tr>
              <a:tr h="411480">
                <a:tc>
                  <a:txBody>
                    <a:bodyPr/>
                    <a:lstStyle/>
                    <a:p>
                      <a:pPr algn="ctr" fontAlgn="b">
                        <a:buNone/>
                      </a:pPr>
                      <a:r>
                        <a:rPr lang="en-IN" sz="1050" b="1" i="0" u="none" strike="noStrike" dirty="0">
                          <a:solidFill>
                            <a:srgbClr val="000000"/>
                          </a:solidFill>
                          <a:effectLst/>
                          <a:latin typeface="+mn-lt"/>
                        </a:rPr>
                        <a:t>Sharpe Ratio</a:t>
                      </a:r>
                    </a:p>
                  </a:txBody>
                  <a:tcPr marL="803" marR="803" marT="803" marB="0" anchor="ctr">
                    <a:lnL>
                      <a:noFill/>
                    </a:lnL>
                    <a:lnR>
                      <a:noFill/>
                    </a:lnR>
                    <a:lnT>
                      <a:noFill/>
                    </a:lnT>
                    <a:lnB>
                      <a:noFill/>
                    </a:lnB>
                    <a:noFill/>
                  </a:tcPr>
                </a:tc>
                <a:tc>
                  <a:txBody>
                    <a:bodyPr/>
                    <a:lstStyle/>
                    <a:p>
                      <a:pPr algn="just" rtl="0" fontAlgn="ctr">
                        <a:buNone/>
                      </a:pPr>
                      <a:r>
                        <a:rPr lang="en-IN" sz="1050" b="0" i="1" u="none" strike="noStrike" dirty="0">
                          <a:solidFill>
                            <a:srgbClr val="000000"/>
                          </a:solidFill>
                          <a:effectLst/>
                          <a:latin typeface="+mn-lt"/>
                        </a:rPr>
                        <a:t>It tells us how much return we get for the risk we take with an investment. A higher Sharpe ratio means better returns for each unit of risk, making it a good measure of how well an investment compensates for its risk.</a:t>
                      </a:r>
                    </a:p>
                  </a:txBody>
                  <a:tcPr anchor="ctr">
                    <a:lnL>
                      <a:noFill/>
                    </a:lnL>
                    <a:lnR>
                      <a:noFill/>
                    </a:lnR>
                    <a:lnT>
                      <a:noFill/>
                    </a:lnT>
                    <a:lnB>
                      <a:noFill/>
                    </a:lnB>
                    <a:noFill/>
                  </a:tcPr>
                </a:tc>
                <a:extLst>
                  <a:ext uri="{0D108BD9-81ED-4DB2-BD59-A6C34878D82A}">
                    <a16:rowId xmlns:a16="http://schemas.microsoft.com/office/drawing/2014/main" xmlns="" val="2184935677"/>
                  </a:ext>
                </a:extLst>
              </a:tr>
              <a:tr h="411480">
                <a:tc>
                  <a:txBody>
                    <a:bodyPr/>
                    <a:lstStyle/>
                    <a:p>
                      <a:pPr algn="ctr" fontAlgn="b">
                        <a:buNone/>
                      </a:pPr>
                      <a:r>
                        <a:rPr lang="en-IN" sz="1050" b="1" i="0" u="none" strike="noStrike" dirty="0">
                          <a:solidFill>
                            <a:srgbClr val="000000"/>
                          </a:solidFill>
                          <a:effectLst/>
                          <a:latin typeface="+mn-lt"/>
                        </a:rPr>
                        <a:t>Portfolio Turnover</a:t>
                      </a:r>
                    </a:p>
                  </a:txBody>
                  <a:tcPr marL="803" marR="803" marT="803" marB="0" anchor="ctr">
                    <a:lnL>
                      <a:noFill/>
                    </a:lnL>
                    <a:lnR>
                      <a:noFill/>
                    </a:lnR>
                    <a:lnT>
                      <a:noFill/>
                    </a:lnT>
                    <a:lnB>
                      <a:noFill/>
                    </a:lnB>
                    <a:solidFill>
                      <a:srgbClr val="E6EBD9"/>
                    </a:solidFill>
                  </a:tcPr>
                </a:tc>
                <a:tc>
                  <a:txBody>
                    <a:bodyPr/>
                    <a:lstStyle/>
                    <a:p>
                      <a:pPr algn="just" rtl="0" fontAlgn="ctr">
                        <a:buNone/>
                      </a:pPr>
                      <a:r>
                        <a:rPr lang="en-IN" sz="1050" b="0" i="1" u="none" strike="noStrike" dirty="0">
                          <a:solidFill>
                            <a:srgbClr val="000000"/>
                          </a:solidFill>
                          <a:effectLst/>
                          <a:latin typeface="+mn-lt"/>
                        </a:rPr>
                        <a:t>Also called as churn ratio, is used to reflect the frequency of transactions done in the portfolio. High turnover means high frequency of trading, while low turnover means the investments are mostly held for longer periods.</a:t>
                      </a:r>
                    </a:p>
                  </a:txBody>
                  <a:tcPr anchor="ctr">
                    <a:lnL>
                      <a:noFill/>
                    </a:lnL>
                    <a:lnR>
                      <a:noFill/>
                    </a:lnR>
                    <a:lnT>
                      <a:noFill/>
                    </a:lnT>
                    <a:lnB>
                      <a:noFill/>
                    </a:lnB>
                    <a:solidFill>
                      <a:srgbClr val="E6EBD9"/>
                    </a:solidFill>
                  </a:tcPr>
                </a:tc>
                <a:extLst>
                  <a:ext uri="{0D108BD9-81ED-4DB2-BD59-A6C34878D82A}">
                    <a16:rowId xmlns:a16="http://schemas.microsoft.com/office/drawing/2014/main" xmlns="" val="1267365580"/>
                  </a:ext>
                </a:extLst>
              </a:tr>
              <a:tr h="411480">
                <a:tc>
                  <a:txBody>
                    <a:bodyPr/>
                    <a:lstStyle/>
                    <a:p>
                      <a:pPr algn="ctr" fontAlgn="b">
                        <a:buNone/>
                      </a:pPr>
                      <a:r>
                        <a:rPr lang="en-IN" sz="1050" b="1" i="0" u="none" strike="noStrike" dirty="0">
                          <a:solidFill>
                            <a:srgbClr val="000000"/>
                          </a:solidFill>
                          <a:effectLst/>
                          <a:latin typeface="+mn-lt"/>
                        </a:rPr>
                        <a:t>Treynor</a:t>
                      </a:r>
                    </a:p>
                  </a:txBody>
                  <a:tcPr marL="803" marR="803" marT="803" marB="0" anchor="ctr">
                    <a:lnL>
                      <a:noFill/>
                    </a:lnL>
                    <a:lnR>
                      <a:noFill/>
                    </a:lnR>
                    <a:lnT>
                      <a:noFill/>
                    </a:lnT>
                    <a:lnB>
                      <a:noFill/>
                    </a:lnB>
                    <a:noFill/>
                  </a:tcPr>
                </a:tc>
                <a:tc>
                  <a:txBody>
                    <a:bodyPr/>
                    <a:lstStyle/>
                    <a:p>
                      <a:pPr algn="just" rtl="0" fontAlgn="ctr">
                        <a:buNone/>
                      </a:pPr>
                      <a:r>
                        <a:rPr lang="en-IN" sz="1050" b="0" i="1" u="none" strike="noStrike" dirty="0">
                          <a:solidFill>
                            <a:srgbClr val="000000"/>
                          </a:solidFill>
                          <a:effectLst/>
                          <a:latin typeface="+mn-lt"/>
                        </a:rPr>
                        <a:t>It shows how much return an investment gives for the risk taken from market movements. A higher Treynor ratio means better performance for the given risk.</a:t>
                      </a:r>
                    </a:p>
                  </a:txBody>
                  <a:tcPr anchor="ctr">
                    <a:lnL>
                      <a:noFill/>
                    </a:lnL>
                    <a:lnR>
                      <a:noFill/>
                    </a:lnR>
                    <a:lnT>
                      <a:noFill/>
                    </a:lnT>
                    <a:lnB>
                      <a:noFill/>
                    </a:lnB>
                    <a:noFill/>
                  </a:tcPr>
                </a:tc>
                <a:extLst>
                  <a:ext uri="{0D108BD9-81ED-4DB2-BD59-A6C34878D82A}">
                    <a16:rowId xmlns:a16="http://schemas.microsoft.com/office/drawing/2014/main" xmlns="" val="3480484599"/>
                  </a:ext>
                </a:extLst>
              </a:tr>
              <a:tr h="411480">
                <a:tc>
                  <a:txBody>
                    <a:bodyPr/>
                    <a:lstStyle/>
                    <a:p>
                      <a:pPr algn="ctr" fontAlgn="b">
                        <a:buNone/>
                      </a:pPr>
                      <a:r>
                        <a:rPr lang="en-IN" sz="1050" b="1" i="0" u="none" strike="noStrike" dirty="0">
                          <a:solidFill>
                            <a:srgbClr val="000000"/>
                          </a:solidFill>
                          <a:effectLst/>
                          <a:latin typeface="+mn-lt"/>
                        </a:rPr>
                        <a:t>Jenson Alpha</a:t>
                      </a:r>
                    </a:p>
                  </a:txBody>
                  <a:tcPr marL="803" marR="803" marT="803" marB="0" anchor="ctr">
                    <a:lnL>
                      <a:noFill/>
                    </a:lnL>
                    <a:lnR>
                      <a:noFill/>
                    </a:lnR>
                    <a:lnT>
                      <a:noFill/>
                    </a:lnT>
                    <a:lnB>
                      <a:noFill/>
                    </a:lnB>
                    <a:solidFill>
                      <a:srgbClr val="E6EBD9"/>
                    </a:solidFill>
                  </a:tcPr>
                </a:tc>
                <a:tc>
                  <a:txBody>
                    <a:bodyPr/>
                    <a:lstStyle/>
                    <a:p>
                      <a:pPr algn="just" rtl="0" fontAlgn="ctr">
                        <a:buNone/>
                      </a:pPr>
                      <a:r>
                        <a:rPr lang="en-IN" sz="1050" b="0" i="1" u="none" strike="noStrike" dirty="0">
                          <a:solidFill>
                            <a:srgbClr val="000000"/>
                          </a:solidFill>
                          <a:effectLst/>
                          <a:latin typeface="+mn-lt"/>
                        </a:rPr>
                        <a:t>It is used to determine if a portfolio is earning proper returns for the level of its risk. Positive value means that the fund manager is outperforming the market with their stock-picking skills.</a:t>
                      </a:r>
                    </a:p>
                  </a:txBody>
                  <a:tcPr anchor="ctr">
                    <a:lnL>
                      <a:noFill/>
                    </a:lnL>
                    <a:lnR>
                      <a:noFill/>
                    </a:lnR>
                    <a:lnT>
                      <a:noFill/>
                    </a:lnT>
                    <a:lnB>
                      <a:noFill/>
                    </a:lnB>
                    <a:solidFill>
                      <a:srgbClr val="E6EBD9"/>
                    </a:solidFill>
                  </a:tcPr>
                </a:tc>
                <a:extLst>
                  <a:ext uri="{0D108BD9-81ED-4DB2-BD59-A6C34878D82A}">
                    <a16:rowId xmlns:a16="http://schemas.microsoft.com/office/drawing/2014/main" xmlns="" val="3520293804"/>
                  </a:ext>
                </a:extLst>
              </a:tr>
            </a:tbl>
          </a:graphicData>
        </a:graphic>
      </p:graphicFrame>
      <p:sp>
        <p:nvSpPr>
          <p:cNvPr id="3" name="TextBox 2">
            <a:extLst>
              <a:ext uri="{FF2B5EF4-FFF2-40B4-BE49-F238E27FC236}">
                <a16:creationId xmlns:a16="http://schemas.microsoft.com/office/drawing/2014/main" xmlns="" id="{7430F4C9-0825-466F-63A6-2C98260A0034}"/>
              </a:ext>
            </a:extLst>
          </p:cNvPr>
          <p:cNvSpPr txBox="1"/>
          <p:nvPr/>
        </p:nvSpPr>
        <p:spPr>
          <a:xfrm>
            <a:off x="181970" y="6365706"/>
            <a:ext cx="4951562" cy="253916"/>
          </a:xfrm>
          <a:prstGeom prst="rect">
            <a:avLst/>
          </a:prstGeom>
          <a:noFill/>
        </p:spPr>
        <p:txBody>
          <a:bodyPr wrap="square">
            <a:spAutoFit/>
          </a:bodyPr>
          <a:lstStyle/>
          <a:p>
            <a:r>
              <a:rPr lang="en-IN" sz="1050" b="0" i="1" u="none" strike="noStrike" dirty="0">
                <a:solidFill>
                  <a:srgbClr val="000000"/>
                </a:solidFill>
                <a:effectLst/>
                <a:latin typeface="+mn-lt"/>
              </a:rPr>
              <a:t>Note: PEG taken for FY27</a:t>
            </a:r>
            <a:endParaRPr lang="en-IN" dirty="0"/>
          </a:p>
        </p:txBody>
      </p:sp>
    </p:spTree>
    <p:extLst>
      <p:ext uri="{BB962C8B-B14F-4D97-AF65-F5344CB8AC3E}">
        <p14:creationId xmlns:p14="http://schemas.microsoft.com/office/powerpoint/2010/main" val="2319575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604EDC7-B446-BA69-ED1F-15B4831B2B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B485408F-81D9-4C46-8670-FC2392AFD567}"/>
              </a:ext>
            </a:extLst>
          </p:cNvPr>
          <p:cNvSpPr txBox="1">
            <a:spLocks/>
          </p:cNvSpPr>
          <p:nvPr/>
        </p:nvSpPr>
        <p:spPr>
          <a:xfrm>
            <a:off x="339295" y="306818"/>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200" b="1" dirty="0">
                <a:solidFill>
                  <a:schemeClr val="bg1"/>
                </a:solidFill>
                <a:latin typeface="Calibri" pitchFamily="34" charset="0"/>
              </a:rPr>
              <a:t>Success Stories – </a:t>
            </a:r>
            <a:r>
              <a:rPr lang="en-US" altLang="en-US" sz="2200" b="1" dirty="0" err="1">
                <a:solidFill>
                  <a:schemeClr val="bg1"/>
                </a:solidFill>
                <a:latin typeface="Calibri" pitchFamily="34" charset="0"/>
              </a:rPr>
              <a:t>Radico</a:t>
            </a:r>
            <a:r>
              <a:rPr lang="en-US" altLang="en-US" sz="2200" b="1" dirty="0">
                <a:solidFill>
                  <a:schemeClr val="bg1"/>
                </a:solidFill>
                <a:latin typeface="Calibri" pitchFamily="34" charset="0"/>
              </a:rPr>
              <a:t> </a:t>
            </a:r>
            <a:r>
              <a:rPr lang="en-US" altLang="en-US" sz="2200" b="1" dirty="0" err="1">
                <a:solidFill>
                  <a:schemeClr val="bg1"/>
                </a:solidFill>
                <a:latin typeface="Calibri" pitchFamily="34" charset="0"/>
              </a:rPr>
              <a:t>Khaitan</a:t>
            </a:r>
            <a:endParaRPr lang="en-IN" sz="2200" b="1" dirty="0">
              <a:solidFill>
                <a:schemeClr val="bg1"/>
              </a:solidFill>
              <a:latin typeface="+mn-lt"/>
            </a:endParaRPr>
          </a:p>
        </p:txBody>
      </p:sp>
      <p:sp>
        <p:nvSpPr>
          <p:cNvPr id="23" name="Rectangle 22">
            <a:extLst>
              <a:ext uri="{FF2B5EF4-FFF2-40B4-BE49-F238E27FC236}">
                <a16:creationId xmlns:a16="http://schemas.microsoft.com/office/drawing/2014/main" xmlns="" id="{8B5B65CF-60A3-3442-4EA1-095197B7DDDB}"/>
              </a:ext>
            </a:extLst>
          </p:cNvPr>
          <p:cNvSpPr/>
          <p:nvPr/>
        </p:nvSpPr>
        <p:spPr>
          <a:xfrm>
            <a:off x="241311" y="1420490"/>
            <a:ext cx="3169842" cy="4832092"/>
          </a:xfrm>
          <a:prstGeom prst="rect">
            <a:avLst/>
          </a:prstGeom>
        </p:spPr>
        <p:txBody>
          <a:bodyPr wrap="square">
            <a:spAutoFit/>
          </a:bodyPr>
          <a:lstStyle/>
          <a:p>
            <a:pPr algn="just"/>
            <a:r>
              <a:rPr lang="en-US" sz="1400" dirty="0" err="1"/>
              <a:t>Radico</a:t>
            </a:r>
            <a:r>
              <a:rPr lang="en-US" sz="1400" dirty="0"/>
              <a:t> </a:t>
            </a:r>
            <a:r>
              <a:rPr lang="en-US" sz="1400" dirty="0" err="1"/>
              <a:t>Khaitan</a:t>
            </a:r>
            <a:r>
              <a:rPr lang="en-US" sz="1400" dirty="0"/>
              <a:t> Limited (RKL) is one of the oldest and the largest manufacturers of Indian Made Foreign Liquor (IMFL) in India. </a:t>
            </a:r>
          </a:p>
          <a:p>
            <a:pPr algn="just"/>
            <a:endParaRPr lang="en-US" sz="1400" dirty="0">
              <a:solidFill>
                <a:srgbClr val="000000"/>
              </a:solidFill>
            </a:endParaRPr>
          </a:p>
          <a:p>
            <a:pPr algn="just"/>
            <a:r>
              <a:rPr lang="en-US" sz="1400" dirty="0"/>
              <a:t>RKL is one of the few companies in India to have developed its entire brand portfolio organically, with in-house capabilities. </a:t>
            </a:r>
          </a:p>
          <a:p>
            <a:pPr algn="just"/>
            <a:endParaRPr lang="en-US" sz="1400" dirty="0"/>
          </a:p>
          <a:p>
            <a:pPr algn="just"/>
            <a:r>
              <a:rPr lang="en-US" sz="1400" dirty="0"/>
              <a:t>With over 15 brands including four millionaire brands in its portfolio – 8PM Whisky, Magic Moments Vodka, </a:t>
            </a:r>
            <a:r>
              <a:rPr lang="en-US" sz="1400" dirty="0" err="1"/>
              <a:t>Contessa</a:t>
            </a:r>
            <a:r>
              <a:rPr lang="en-US" sz="1400" dirty="0"/>
              <a:t> XXX Rum and Old Admiral Brandy - the rich history of over 75 years continues to set the pace for today and shape the business outlook for tomorrow.</a:t>
            </a:r>
            <a:endParaRPr lang="en-US" sz="1400" dirty="0">
              <a:solidFill>
                <a:srgbClr val="000000"/>
              </a:solidFill>
            </a:endParaRPr>
          </a:p>
          <a:p>
            <a:pPr algn="just"/>
            <a:r>
              <a:rPr lang="en-US" sz="1400" dirty="0"/>
              <a:t>Through premium brand launches, backward integration, better pricing and wider distribution, </a:t>
            </a:r>
            <a:r>
              <a:rPr lang="en-US" sz="1400" dirty="0" err="1"/>
              <a:t>Radico</a:t>
            </a:r>
            <a:r>
              <a:rPr lang="en-US" sz="1400" dirty="0"/>
              <a:t> Khaitan is in a sweet spot.</a:t>
            </a:r>
            <a:endParaRPr lang="en-US" sz="1400" dirty="0">
              <a:solidFill>
                <a:srgbClr val="000000"/>
              </a:solidFill>
            </a:endParaRPr>
          </a:p>
        </p:txBody>
      </p:sp>
      <p:cxnSp>
        <p:nvCxnSpPr>
          <p:cNvPr id="6" name="Straight Connector 5">
            <a:extLst>
              <a:ext uri="{FF2B5EF4-FFF2-40B4-BE49-F238E27FC236}">
                <a16:creationId xmlns:a16="http://schemas.microsoft.com/office/drawing/2014/main" xmlns="" id="{3BB0C8FF-03D4-570A-7367-0809B17A0869}"/>
              </a:ext>
            </a:extLst>
          </p:cNvPr>
          <p:cNvCxnSpPr/>
          <p:nvPr/>
        </p:nvCxnSpPr>
        <p:spPr>
          <a:xfrm>
            <a:off x="3657600" y="1214918"/>
            <a:ext cx="0" cy="5122334"/>
          </a:xfrm>
          <a:prstGeom prst="line">
            <a:avLst/>
          </a:prstGeom>
          <a:ln>
            <a:solidFill>
              <a:srgbClr val="576433"/>
            </a:solidFill>
          </a:ln>
        </p:spPr>
        <p:style>
          <a:lnRef idx="1">
            <a:schemeClr val="accent1"/>
          </a:lnRef>
          <a:fillRef idx="0">
            <a:schemeClr val="accent1"/>
          </a:fillRef>
          <a:effectRef idx="0">
            <a:schemeClr val="accent1"/>
          </a:effectRef>
          <a:fontRef idx="minor">
            <a:schemeClr val="tx1"/>
          </a:fontRef>
        </p:style>
      </p:cxnSp>
      <p:graphicFrame>
        <p:nvGraphicFramePr>
          <p:cNvPr id="3" name="Chart 2">
            <a:extLst>
              <a:ext uri="{FF2B5EF4-FFF2-40B4-BE49-F238E27FC236}">
                <a16:creationId xmlns:a16="http://schemas.microsoft.com/office/drawing/2014/main" xmlns="" id="{1CD7F63B-0323-4747-9BEF-1DE34252F21D}"/>
              </a:ext>
            </a:extLst>
          </p:cNvPr>
          <p:cNvGraphicFramePr>
            <a:graphicFrameLocks/>
          </p:cNvGraphicFramePr>
          <p:nvPr>
            <p:extLst>
              <p:ext uri="{D42A27DB-BD31-4B8C-83A1-F6EECF244321}">
                <p14:modId xmlns:p14="http://schemas.microsoft.com/office/powerpoint/2010/main" val="102702983"/>
              </p:ext>
            </p:extLst>
          </p:nvPr>
        </p:nvGraphicFramePr>
        <p:xfrm>
          <a:off x="3828645" y="1214918"/>
          <a:ext cx="5760000" cy="504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66662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D8513C4-EEAE-55B9-35F4-5E56213477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76E2F748-492A-409B-CACE-4458A786C91E}"/>
              </a:ext>
            </a:extLst>
          </p:cNvPr>
          <p:cNvSpPr txBox="1">
            <a:spLocks/>
          </p:cNvSpPr>
          <p:nvPr/>
        </p:nvSpPr>
        <p:spPr>
          <a:xfrm>
            <a:off x="339295" y="306818"/>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200" b="1" dirty="0">
                <a:solidFill>
                  <a:schemeClr val="bg1"/>
                </a:solidFill>
                <a:latin typeface="Calibri" pitchFamily="34" charset="0"/>
              </a:rPr>
              <a:t>Success Stories – KEI Industries</a:t>
            </a:r>
            <a:endParaRPr lang="en-IN" sz="2200" b="1" dirty="0">
              <a:solidFill>
                <a:schemeClr val="bg1"/>
              </a:solidFill>
              <a:latin typeface="+mn-lt"/>
            </a:endParaRPr>
          </a:p>
        </p:txBody>
      </p:sp>
      <p:sp>
        <p:nvSpPr>
          <p:cNvPr id="23" name="Rectangle 22">
            <a:extLst>
              <a:ext uri="{FF2B5EF4-FFF2-40B4-BE49-F238E27FC236}">
                <a16:creationId xmlns:a16="http://schemas.microsoft.com/office/drawing/2014/main" xmlns="" id="{05CFF03D-83FD-4FC9-504A-713D29DFB9CA}"/>
              </a:ext>
            </a:extLst>
          </p:cNvPr>
          <p:cNvSpPr/>
          <p:nvPr/>
        </p:nvSpPr>
        <p:spPr>
          <a:xfrm>
            <a:off x="241311" y="1420490"/>
            <a:ext cx="3169842" cy="4185761"/>
          </a:xfrm>
          <a:prstGeom prst="rect">
            <a:avLst/>
          </a:prstGeom>
        </p:spPr>
        <p:txBody>
          <a:bodyPr wrap="square">
            <a:spAutoFit/>
          </a:bodyPr>
          <a:lstStyle/>
          <a:p>
            <a:pPr algn="just"/>
            <a:r>
              <a:rPr lang="en-US" dirty="0"/>
              <a:t>KEI Industries is a leading  manufacturer of electrical wires &amp; cables.  </a:t>
            </a:r>
          </a:p>
          <a:p>
            <a:pPr algn="just"/>
            <a:endParaRPr lang="en-US" dirty="0"/>
          </a:p>
          <a:p>
            <a:pPr algn="just"/>
            <a:r>
              <a:rPr lang="en-US" dirty="0"/>
              <a:t>Energy transition (solar and wind), expansion in transmission and distribution networks, and healthy activity across data centers, real estate, and broader infrastructure segments are supportive for the  growth. </a:t>
            </a:r>
          </a:p>
          <a:p>
            <a:pPr algn="just"/>
            <a:endParaRPr lang="en-US" dirty="0"/>
          </a:p>
          <a:p>
            <a:pPr algn="just"/>
            <a:endParaRPr lang="en-US" dirty="0"/>
          </a:p>
          <a:p>
            <a:pPr algn="just"/>
            <a:endParaRPr lang="en-US" sz="1400" dirty="0">
              <a:solidFill>
                <a:srgbClr val="000000"/>
              </a:solidFill>
            </a:endParaRPr>
          </a:p>
        </p:txBody>
      </p:sp>
      <p:cxnSp>
        <p:nvCxnSpPr>
          <p:cNvPr id="6" name="Straight Connector 5">
            <a:extLst>
              <a:ext uri="{FF2B5EF4-FFF2-40B4-BE49-F238E27FC236}">
                <a16:creationId xmlns:a16="http://schemas.microsoft.com/office/drawing/2014/main" xmlns="" id="{33EC4AC8-BC64-C300-DB8A-182DA0684C6D}"/>
              </a:ext>
            </a:extLst>
          </p:cNvPr>
          <p:cNvCxnSpPr/>
          <p:nvPr/>
        </p:nvCxnSpPr>
        <p:spPr>
          <a:xfrm>
            <a:off x="3657600" y="1214918"/>
            <a:ext cx="0" cy="5122334"/>
          </a:xfrm>
          <a:prstGeom prst="line">
            <a:avLst/>
          </a:prstGeom>
          <a:ln>
            <a:solidFill>
              <a:srgbClr val="576433"/>
            </a:solidFill>
          </a:ln>
        </p:spPr>
        <p:style>
          <a:lnRef idx="1">
            <a:schemeClr val="accent1"/>
          </a:lnRef>
          <a:fillRef idx="0">
            <a:schemeClr val="accent1"/>
          </a:fillRef>
          <a:effectRef idx="0">
            <a:schemeClr val="accent1"/>
          </a:effectRef>
          <a:fontRef idx="minor">
            <a:schemeClr val="tx1"/>
          </a:fontRef>
        </p:style>
      </p:cxnSp>
      <p:graphicFrame>
        <p:nvGraphicFramePr>
          <p:cNvPr id="3" name="Chart 2">
            <a:extLst>
              <a:ext uri="{FF2B5EF4-FFF2-40B4-BE49-F238E27FC236}">
                <a16:creationId xmlns:a16="http://schemas.microsoft.com/office/drawing/2014/main" xmlns="" id="{501D63EF-CF8C-4751-9341-99FECC5E7C5D}"/>
              </a:ext>
            </a:extLst>
          </p:cNvPr>
          <p:cNvGraphicFramePr>
            <a:graphicFrameLocks/>
          </p:cNvGraphicFramePr>
          <p:nvPr>
            <p:extLst>
              <p:ext uri="{D42A27DB-BD31-4B8C-83A1-F6EECF244321}">
                <p14:modId xmlns:p14="http://schemas.microsoft.com/office/powerpoint/2010/main" val="4012503977"/>
              </p:ext>
            </p:extLst>
          </p:nvPr>
        </p:nvGraphicFramePr>
        <p:xfrm>
          <a:off x="3904048" y="1116400"/>
          <a:ext cx="5410395" cy="50146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33246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3829986" y="1466087"/>
            <a:ext cx="5638134" cy="4084332"/>
          </a:xfrm>
          <a:prstGeom prst="rect">
            <a:avLst/>
          </a:prstGeom>
        </p:spPr>
      </p:pic>
      <p:sp>
        <p:nvSpPr>
          <p:cNvPr id="2" name="Title 1"/>
          <p:cNvSpPr txBox="1">
            <a:spLocks/>
          </p:cNvSpPr>
          <p:nvPr/>
        </p:nvSpPr>
        <p:spPr>
          <a:xfrm>
            <a:off x="339295" y="306818"/>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200" b="1" dirty="0">
                <a:solidFill>
                  <a:schemeClr val="bg1"/>
                </a:solidFill>
                <a:latin typeface="Calibri" pitchFamily="34" charset="0"/>
              </a:rPr>
              <a:t>Success Stories - Bajaj Finance</a:t>
            </a:r>
            <a:endParaRPr lang="en-IN" sz="2200" b="1" dirty="0">
              <a:solidFill>
                <a:schemeClr val="bg1"/>
              </a:solidFill>
              <a:latin typeface="+mn-lt"/>
            </a:endParaRPr>
          </a:p>
        </p:txBody>
      </p:sp>
      <p:sp>
        <p:nvSpPr>
          <p:cNvPr id="3" name="Rectangle 2"/>
          <p:cNvSpPr/>
          <p:nvPr/>
        </p:nvSpPr>
        <p:spPr>
          <a:xfrm>
            <a:off x="295579" y="1550541"/>
            <a:ext cx="3562046" cy="4770537"/>
          </a:xfrm>
          <a:prstGeom prst="rect">
            <a:avLst/>
          </a:prstGeom>
        </p:spPr>
        <p:txBody>
          <a:bodyPr wrap="square">
            <a:spAutoFit/>
          </a:bodyPr>
          <a:lstStyle/>
          <a:p>
            <a:pPr marL="285750" indent="-285750">
              <a:buFont typeface="Arial" panose="020B0604020202020204" pitchFamily="34" charset="0"/>
              <a:buChar char="•"/>
            </a:pPr>
            <a:r>
              <a:rPr lang="en-US" sz="1600" dirty="0"/>
              <a:t>One of the Fastest growing and well diversified NBFC from the Bajaj Group.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Consistent growth in NII and ROA with NPA  under control.</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Focus on retail franchise.</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Always got better valuation then peers.</a:t>
            </a:r>
          </a:p>
          <a:p>
            <a:endParaRPr lang="en-US" sz="1600" dirty="0"/>
          </a:p>
          <a:p>
            <a:pPr marL="285750" indent="-285750">
              <a:buFont typeface="Arial" panose="020B0604020202020204" pitchFamily="34" charset="0"/>
              <a:buChar char="•"/>
            </a:pPr>
            <a:r>
              <a:rPr lang="en-US" sz="1600" dirty="0"/>
              <a:t>Exited full investment as credit growth is </a:t>
            </a:r>
            <a:r>
              <a:rPr lang="en-US" sz="1600" dirty="0" err="1"/>
              <a:t>lilkely</a:t>
            </a:r>
            <a:r>
              <a:rPr lang="en-US" sz="1600" dirty="0"/>
              <a:t> to be slower and with base reaching so high for NBFC and Capital raising to dilute earning. Which will pull down the premium valuation it command due to high growth.</a:t>
            </a:r>
          </a:p>
        </p:txBody>
      </p:sp>
      <p:sp>
        <p:nvSpPr>
          <p:cNvPr id="4" name="TextBox 3"/>
          <p:cNvSpPr txBox="1"/>
          <p:nvPr/>
        </p:nvSpPr>
        <p:spPr>
          <a:xfrm>
            <a:off x="339295" y="1171693"/>
            <a:ext cx="1736373"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Bajaj Finance</a:t>
            </a:r>
          </a:p>
        </p:txBody>
      </p:sp>
      <p:sp>
        <p:nvSpPr>
          <p:cNvPr id="7" name="Oval 6"/>
          <p:cNvSpPr/>
          <p:nvPr/>
        </p:nvSpPr>
        <p:spPr bwMode="auto">
          <a:xfrm>
            <a:off x="4821331" y="4158914"/>
            <a:ext cx="235400" cy="174631"/>
          </a:xfrm>
          <a:prstGeom prst="ellipse">
            <a:avLst/>
          </a:prstGeom>
          <a:solidFill>
            <a:schemeClr val="accent2">
              <a:lumMod val="60000"/>
              <a:lumOff val="40000"/>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8" name="TextBox 7"/>
          <p:cNvSpPr txBox="1"/>
          <p:nvPr/>
        </p:nvSpPr>
        <p:spPr>
          <a:xfrm>
            <a:off x="4597706" y="3874800"/>
            <a:ext cx="1331560" cy="307777"/>
          </a:xfrm>
          <a:prstGeom prst="rect">
            <a:avLst/>
          </a:prstGeom>
          <a:noFill/>
        </p:spPr>
        <p:txBody>
          <a:bodyPr wrap="square" rtlCol="0">
            <a:spAutoFit/>
          </a:bodyPr>
          <a:lstStyle/>
          <a:p>
            <a:r>
              <a:rPr lang="en-US" sz="1400" dirty="0">
                <a:solidFill>
                  <a:schemeClr val="tx1"/>
                </a:solidFill>
              </a:rPr>
              <a:t>Initial buy</a:t>
            </a:r>
          </a:p>
        </p:txBody>
      </p:sp>
      <p:sp>
        <p:nvSpPr>
          <p:cNvPr id="9" name="Oval 8"/>
          <p:cNvSpPr/>
          <p:nvPr/>
        </p:nvSpPr>
        <p:spPr bwMode="auto">
          <a:xfrm>
            <a:off x="7920306" y="2889975"/>
            <a:ext cx="235400" cy="174631"/>
          </a:xfrm>
          <a:prstGeom prst="ellipse">
            <a:avLst/>
          </a:prstGeom>
          <a:solidFill>
            <a:srgbClr val="92D050">
              <a:alpha val="37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0" name="TextBox 9"/>
          <p:cNvSpPr txBox="1"/>
          <p:nvPr/>
        </p:nvSpPr>
        <p:spPr>
          <a:xfrm>
            <a:off x="5735185" y="2695274"/>
            <a:ext cx="872708" cy="738664"/>
          </a:xfrm>
          <a:prstGeom prst="rect">
            <a:avLst/>
          </a:prstGeom>
          <a:noFill/>
        </p:spPr>
        <p:txBody>
          <a:bodyPr wrap="square" rtlCol="0">
            <a:spAutoFit/>
          </a:bodyPr>
          <a:lstStyle/>
          <a:p>
            <a:r>
              <a:rPr lang="en-US" sz="1400" dirty="0">
                <a:solidFill>
                  <a:schemeClr val="tx1"/>
                </a:solidFill>
              </a:rPr>
              <a:t>Full Profit </a:t>
            </a:r>
          </a:p>
          <a:p>
            <a:r>
              <a:rPr lang="en-US" sz="1400" dirty="0">
                <a:solidFill>
                  <a:schemeClr val="tx1"/>
                </a:solidFill>
              </a:rPr>
              <a:t>Book</a:t>
            </a:r>
          </a:p>
        </p:txBody>
      </p:sp>
      <p:sp>
        <p:nvSpPr>
          <p:cNvPr id="11" name="Oval 10"/>
          <p:cNvSpPr/>
          <p:nvPr/>
        </p:nvSpPr>
        <p:spPr bwMode="auto">
          <a:xfrm>
            <a:off x="5441827" y="3791117"/>
            <a:ext cx="235400" cy="174631"/>
          </a:xfrm>
          <a:prstGeom prst="ellipse">
            <a:avLst/>
          </a:prstGeom>
          <a:solidFill>
            <a:schemeClr val="accent6">
              <a:lumMod val="40000"/>
              <a:lumOff val="60000"/>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2" name="Oval 11"/>
          <p:cNvSpPr/>
          <p:nvPr/>
        </p:nvSpPr>
        <p:spPr bwMode="auto">
          <a:xfrm>
            <a:off x="5967112" y="3534775"/>
            <a:ext cx="235400" cy="174631"/>
          </a:xfrm>
          <a:prstGeom prst="ellipse">
            <a:avLst/>
          </a:prstGeom>
          <a:solidFill>
            <a:schemeClr val="accent6">
              <a:lumMod val="40000"/>
              <a:lumOff val="60000"/>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3" name="TextBox 12"/>
          <p:cNvSpPr txBox="1"/>
          <p:nvPr/>
        </p:nvSpPr>
        <p:spPr>
          <a:xfrm>
            <a:off x="5084953" y="3337181"/>
            <a:ext cx="1464982" cy="523220"/>
          </a:xfrm>
          <a:prstGeom prst="rect">
            <a:avLst/>
          </a:prstGeom>
          <a:noFill/>
        </p:spPr>
        <p:txBody>
          <a:bodyPr wrap="square" rtlCol="0">
            <a:spAutoFit/>
          </a:bodyPr>
          <a:lstStyle/>
          <a:p>
            <a:r>
              <a:rPr lang="en-US" sz="1400" dirty="0">
                <a:solidFill>
                  <a:schemeClr val="tx1"/>
                </a:solidFill>
              </a:rPr>
              <a:t>Partial Profit</a:t>
            </a:r>
          </a:p>
          <a:p>
            <a:r>
              <a:rPr lang="en-US" sz="1400" dirty="0">
                <a:solidFill>
                  <a:schemeClr val="tx1"/>
                </a:solidFill>
              </a:rPr>
              <a:t> Book</a:t>
            </a:r>
          </a:p>
        </p:txBody>
      </p:sp>
      <p:sp>
        <p:nvSpPr>
          <p:cNvPr id="14" name="Oval 13"/>
          <p:cNvSpPr/>
          <p:nvPr/>
        </p:nvSpPr>
        <p:spPr bwMode="auto">
          <a:xfrm>
            <a:off x="5601837" y="4095261"/>
            <a:ext cx="235400" cy="174631"/>
          </a:xfrm>
          <a:prstGeom prst="ellipse">
            <a:avLst/>
          </a:prstGeom>
          <a:solidFill>
            <a:schemeClr val="accent6">
              <a:lumMod val="40000"/>
              <a:lumOff val="60000"/>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7" name="TextBox 16"/>
          <p:cNvSpPr txBox="1"/>
          <p:nvPr/>
        </p:nvSpPr>
        <p:spPr>
          <a:xfrm>
            <a:off x="5441827" y="4179656"/>
            <a:ext cx="2179733" cy="307777"/>
          </a:xfrm>
          <a:prstGeom prst="rect">
            <a:avLst/>
          </a:prstGeom>
          <a:noFill/>
        </p:spPr>
        <p:txBody>
          <a:bodyPr wrap="square" rtlCol="0">
            <a:spAutoFit/>
          </a:bodyPr>
          <a:lstStyle/>
          <a:p>
            <a:r>
              <a:rPr lang="en-US" sz="1400" dirty="0"/>
              <a:t>Added Back</a:t>
            </a:r>
          </a:p>
        </p:txBody>
      </p:sp>
      <p:sp>
        <p:nvSpPr>
          <p:cNvPr id="18" name="Oval 17"/>
          <p:cNvSpPr/>
          <p:nvPr/>
        </p:nvSpPr>
        <p:spPr bwMode="auto">
          <a:xfrm>
            <a:off x="8772946" y="2087275"/>
            <a:ext cx="235400" cy="174631"/>
          </a:xfrm>
          <a:prstGeom prst="ellipse">
            <a:avLst/>
          </a:prstGeom>
          <a:solidFill>
            <a:srgbClr val="92D050">
              <a:alpha val="37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9" name="TextBox 18"/>
          <p:cNvSpPr txBox="1"/>
          <p:nvPr/>
        </p:nvSpPr>
        <p:spPr>
          <a:xfrm>
            <a:off x="7423144" y="3029404"/>
            <a:ext cx="1062309" cy="307777"/>
          </a:xfrm>
          <a:prstGeom prst="rect">
            <a:avLst/>
          </a:prstGeom>
          <a:noFill/>
        </p:spPr>
        <p:txBody>
          <a:bodyPr wrap="square" rtlCol="0">
            <a:spAutoFit/>
          </a:bodyPr>
          <a:lstStyle/>
          <a:p>
            <a:r>
              <a:rPr lang="en-US" sz="1400" dirty="0"/>
              <a:t>Added Back</a:t>
            </a:r>
          </a:p>
        </p:txBody>
      </p:sp>
      <p:sp>
        <p:nvSpPr>
          <p:cNvPr id="20" name="Oval 19"/>
          <p:cNvSpPr/>
          <p:nvPr/>
        </p:nvSpPr>
        <p:spPr bwMode="auto">
          <a:xfrm>
            <a:off x="9350420" y="2520643"/>
            <a:ext cx="235400" cy="174631"/>
          </a:xfrm>
          <a:prstGeom prst="ellipse">
            <a:avLst/>
          </a:prstGeom>
          <a:solidFill>
            <a:srgbClr val="92D050">
              <a:alpha val="37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22" name="TextBox 21"/>
          <p:cNvSpPr txBox="1"/>
          <p:nvPr/>
        </p:nvSpPr>
        <p:spPr>
          <a:xfrm>
            <a:off x="9261653" y="1768376"/>
            <a:ext cx="872708" cy="738664"/>
          </a:xfrm>
          <a:prstGeom prst="rect">
            <a:avLst/>
          </a:prstGeom>
          <a:noFill/>
        </p:spPr>
        <p:txBody>
          <a:bodyPr wrap="square" rtlCol="0">
            <a:spAutoFit/>
          </a:bodyPr>
          <a:lstStyle/>
          <a:p>
            <a:r>
              <a:rPr lang="en-US" sz="1400" dirty="0">
                <a:solidFill>
                  <a:schemeClr val="tx1"/>
                </a:solidFill>
              </a:rPr>
              <a:t>Full Profit </a:t>
            </a:r>
          </a:p>
          <a:p>
            <a:r>
              <a:rPr lang="en-US" sz="1400" dirty="0">
                <a:solidFill>
                  <a:schemeClr val="tx1"/>
                </a:solidFill>
              </a:rPr>
              <a:t>Book</a:t>
            </a:r>
          </a:p>
        </p:txBody>
      </p:sp>
      <p:sp>
        <p:nvSpPr>
          <p:cNvPr id="23" name="TextBox 22"/>
          <p:cNvSpPr txBox="1"/>
          <p:nvPr/>
        </p:nvSpPr>
        <p:spPr>
          <a:xfrm>
            <a:off x="8275855" y="1651370"/>
            <a:ext cx="1464982" cy="523220"/>
          </a:xfrm>
          <a:prstGeom prst="rect">
            <a:avLst/>
          </a:prstGeom>
          <a:noFill/>
        </p:spPr>
        <p:txBody>
          <a:bodyPr wrap="square" rtlCol="0">
            <a:spAutoFit/>
          </a:bodyPr>
          <a:lstStyle/>
          <a:p>
            <a:r>
              <a:rPr lang="en-US" sz="1400" dirty="0">
                <a:solidFill>
                  <a:schemeClr val="tx1"/>
                </a:solidFill>
              </a:rPr>
              <a:t>Partial Profit</a:t>
            </a:r>
          </a:p>
          <a:p>
            <a:r>
              <a:rPr lang="en-US" sz="1400" dirty="0">
                <a:solidFill>
                  <a:schemeClr val="tx1"/>
                </a:solidFill>
              </a:rPr>
              <a:t> Book</a:t>
            </a:r>
          </a:p>
        </p:txBody>
      </p:sp>
    </p:spTree>
    <p:extLst>
      <p:ext uri="{BB962C8B-B14F-4D97-AF65-F5344CB8AC3E}">
        <p14:creationId xmlns:p14="http://schemas.microsoft.com/office/powerpoint/2010/main" val="3527498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282542"/>
            <a:ext cx="5880530"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dirty="0">
                <a:solidFill>
                  <a:schemeClr val="bg1"/>
                </a:solidFill>
                <a:latin typeface="Calibri" pitchFamily="34" charset="0"/>
              </a:rPr>
              <a:t>Founder &amp; Promoter (Anand Rathi Group)</a:t>
            </a:r>
            <a:endParaRPr lang="en-US" sz="2200" b="1" kern="0" dirty="0">
              <a:solidFill>
                <a:schemeClr val="bg1"/>
              </a:solidFill>
              <a:latin typeface="Calibri" pitchFamily="34" charset="0"/>
            </a:endParaRPr>
          </a:p>
        </p:txBody>
      </p:sp>
      <p:sp>
        <p:nvSpPr>
          <p:cNvPr id="3" name="Rectangle 2"/>
          <p:cNvSpPr/>
          <p:nvPr/>
        </p:nvSpPr>
        <p:spPr>
          <a:xfrm>
            <a:off x="2091280" y="1250872"/>
            <a:ext cx="7535961" cy="2031325"/>
          </a:xfrm>
          <a:prstGeom prst="rect">
            <a:avLst/>
          </a:prstGeom>
        </p:spPr>
        <p:txBody>
          <a:bodyPr wrap="square">
            <a:spAutoFit/>
          </a:bodyPr>
          <a:lstStyle/>
          <a:p>
            <a:r>
              <a:rPr lang="en-US" sz="1400" dirty="0">
                <a:latin typeface="Calibri "/>
                <a:cs typeface="Arial" panose="020B0604020202020204" pitchFamily="34" charset="0"/>
              </a:rPr>
              <a:t>Gold medalist Chartered Accountant having more than four decades of rich and varied experience in corporate management, financial &amp; capital markets and corporate &amp; management consultancy.</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Served Aditya Birla Group at very senior positions for more than 25 years before starting his own financial services outfit. Shri Rathi was earlier President of BSE for two terms.</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Anand Rathi Group derives its strength and vision from legendary leadership of Shri Anand Rathi and charting growth path in his able guidance.</a:t>
            </a:r>
            <a:endParaRPr lang="en-US" sz="1400" dirty="0">
              <a:latin typeface="Calibri "/>
            </a:endParaRPr>
          </a:p>
        </p:txBody>
      </p:sp>
      <p:sp>
        <p:nvSpPr>
          <p:cNvPr id="4" name="TextBox 3"/>
          <p:cNvSpPr txBox="1"/>
          <p:nvPr/>
        </p:nvSpPr>
        <p:spPr>
          <a:xfrm>
            <a:off x="234315" y="3120131"/>
            <a:ext cx="1965512" cy="523220"/>
          </a:xfrm>
          <a:prstGeom prst="rect">
            <a:avLst/>
          </a:prstGeom>
          <a:noFill/>
        </p:spPr>
        <p:txBody>
          <a:bodyPr wrap="square" rtlCol="0">
            <a:spAutoFit/>
          </a:bodyPr>
          <a:lstStyle/>
          <a:p>
            <a:pPr algn="ctr"/>
            <a:r>
              <a:rPr lang="en-US" sz="1400" b="1" dirty="0">
                <a:latin typeface="Calibri "/>
                <a:cs typeface="Arial" panose="020B0604020202020204" pitchFamily="34" charset="0"/>
              </a:rPr>
              <a:t>Anand Rathi</a:t>
            </a:r>
          </a:p>
          <a:p>
            <a:pPr algn="ctr"/>
            <a:r>
              <a:rPr lang="en-US" sz="1400" dirty="0">
                <a:latin typeface="Calibri "/>
                <a:cs typeface="Arial" panose="020B0604020202020204" pitchFamily="34" charset="0"/>
              </a:rPr>
              <a:t>Founder &amp; Chairman</a:t>
            </a:r>
          </a:p>
        </p:txBody>
      </p:sp>
      <p:sp>
        <p:nvSpPr>
          <p:cNvPr id="5" name="TextBox 4"/>
          <p:cNvSpPr txBox="1"/>
          <p:nvPr/>
        </p:nvSpPr>
        <p:spPr>
          <a:xfrm>
            <a:off x="315235" y="5690273"/>
            <a:ext cx="1705498" cy="738664"/>
          </a:xfrm>
          <a:prstGeom prst="rect">
            <a:avLst/>
          </a:prstGeom>
          <a:noFill/>
        </p:spPr>
        <p:txBody>
          <a:bodyPr wrap="square" rtlCol="0">
            <a:spAutoFit/>
          </a:bodyPr>
          <a:lstStyle/>
          <a:p>
            <a:pPr algn="ctr"/>
            <a:r>
              <a:rPr lang="en-US" sz="1400" b="1" dirty="0">
                <a:latin typeface="Calibri "/>
                <a:cs typeface="Arial" panose="020B0604020202020204" pitchFamily="34" charset="0"/>
              </a:rPr>
              <a:t>Pradeep Gupta</a:t>
            </a:r>
          </a:p>
          <a:p>
            <a:pPr algn="ctr"/>
            <a:r>
              <a:rPr lang="en-US" sz="1400" dirty="0">
                <a:latin typeface="Calibri "/>
                <a:cs typeface="Arial" panose="020B0604020202020204" pitchFamily="34" charset="0"/>
              </a:rPr>
              <a:t>Co Founder &amp;</a:t>
            </a:r>
          </a:p>
          <a:p>
            <a:pPr algn="ctr"/>
            <a:r>
              <a:rPr lang="en-US" sz="1400" dirty="0">
                <a:latin typeface="Calibri "/>
                <a:cs typeface="Arial" panose="020B0604020202020204" pitchFamily="34" charset="0"/>
              </a:rPr>
              <a:t>Vice Chairman</a:t>
            </a:r>
          </a:p>
        </p:txBody>
      </p:sp>
      <p:sp>
        <p:nvSpPr>
          <p:cNvPr id="6" name="Rectangle 5"/>
          <p:cNvSpPr/>
          <p:nvPr/>
        </p:nvSpPr>
        <p:spPr>
          <a:xfrm>
            <a:off x="2091280" y="3853747"/>
            <a:ext cx="7384494" cy="2031325"/>
          </a:xfrm>
          <a:prstGeom prst="rect">
            <a:avLst/>
          </a:prstGeom>
        </p:spPr>
        <p:txBody>
          <a:bodyPr wrap="square">
            <a:spAutoFit/>
          </a:bodyPr>
          <a:lstStyle/>
          <a:p>
            <a:r>
              <a:rPr lang="en-US" sz="1400" dirty="0">
                <a:latin typeface="Calibri "/>
                <a:cs typeface="Arial" panose="020B0604020202020204" pitchFamily="34" charset="0"/>
              </a:rPr>
              <a:t>Over twenty years broad based experience in the securities market and key driver of the Retail and Institutional Equities business of the group.</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Under his leadership, the Group’s Institutional &amp; Retail Business has won great recognition and many accolades. He has played a pivotal role in the Group’s network expansion and pan India growth.</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His valuable contribution towards professionalizing the management of the Group has won him immense respect from the corporate world.</a:t>
            </a:r>
            <a:endParaRPr lang="en-US" sz="1400" dirty="0">
              <a:latin typeface="Calibri "/>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19057" t="5513" r="30702" b="53642"/>
          <a:stretch/>
        </p:blipFill>
        <p:spPr>
          <a:xfrm>
            <a:off x="507302" y="1296185"/>
            <a:ext cx="1405318" cy="1713716"/>
          </a:xfrm>
          <a:prstGeom prst="rect">
            <a:avLst/>
          </a:prstGeom>
          <a:ln>
            <a:solidFill>
              <a:srgbClr val="7C5A1E"/>
            </a:solidFill>
          </a:ln>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30586" t="3913" r="23680" b="59223"/>
          <a:stretch/>
        </p:blipFill>
        <p:spPr>
          <a:xfrm flipH="1">
            <a:off x="476818" y="3909061"/>
            <a:ext cx="1412941" cy="1729740"/>
          </a:xfrm>
          <a:prstGeom prst="rect">
            <a:avLst/>
          </a:prstGeom>
          <a:ln>
            <a:solidFill>
              <a:srgbClr val="7C5A1E"/>
            </a:solidFill>
          </a:ln>
        </p:spPr>
      </p:pic>
    </p:spTree>
    <p:extLst>
      <p:ext uri="{BB962C8B-B14F-4D97-AF65-F5344CB8AC3E}">
        <p14:creationId xmlns:p14="http://schemas.microsoft.com/office/powerpoint/2010/main" val="13390954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282542"/>
            <a:ext cx="5880530"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dirty="0">
                <a:solidFill>
                  <a:schemeClr val="bg1"/>
                </a:solidFill>
                <a:latin typeface="Calibri" pitchFamily="34" charset="0"/>
              </a:rPr>
              <a:t>Fund Management Team</a:t>
            </a:r>
            <a:endParaRPr lang="en-US" sz="2200" b="1" kern="0" dirty="0">
              <a:solidFill>
                <a:schemeClr val="bg1"/>
              </a:solidFill>
              <a:latin typeface="Calibri" pitchFamily="34" charset="0"/>
            </a:endParaRPr>
          </a:p>
        </p:txBody>
      </p:sp>
      <p:sp>
        <p:nvSpPr>
          <p:cNvPr id="3" name="TextBox 2"/>
          <p:cNvSpPr txBox="1"/>
          <p:nvPr/>
        </p:nvSpPr>
        <p:spPr>
          <a:xfrm>
            <a:off x="545483" y="3082143"/>
            <a:ext cx="1295547" cy="523220"/>
          </a:xfrm>
          <a:prstGeom prst="rect">
            <a:avLst/>
          </a:prstGeom>
          <a:noFill/>
        </p:spPr>
        <p:txBody>
          <a:bodyPr wrap="none" rtlCol="0">
            <a:spAutoFit/>
          </a:bodyPr>
          <a:lstStyle/>
          <a:p>
            <a:pPr algn="ctr"/>
            <a:r>
              <a:rPr lang="en-US" sz="1400" b="1" dirty="0">
                <a:latin typeface="Calibri "/>
                <a:cs typeface="Arial" panose="020B0604020202020204" pitchFamily="34" charset="0"/>
              </a:rPr>
              <a:t>Mayur Shah</a:t>
            </a:r>
          </a:p>
          <a:p>
            <a:pPr algn="ctr"/>
            <a:r>
              <a:rPr lang="en-US" sz="1400" dirty="0">
                <a:cs typeface="Arial" panose="020B0604020202020204" pitchFamily="34" charset="0"/>
              </a:rPr>
              <a:t>Fund Manager</a:t>
            </a:r>
          </a:p>
        </p:txBody>
      </p:sp>
      <p:sp>
        <p:nvSpPr>
          <p:cNvPr id="4" name="TextBox 3"/>
          <p:cNvSpPr txBox="1"/>
          <p:nvPr/>
        </p:nvSpPr>
        <p:spPr>
          <a:xfrm>
            <a:off x="605131" y="5886343"/>
            <a:ext cx="1136529" cy="307777"/>
          </a:xfrm>
          <a:prstGeom prst="rect">
            <a:avLst/>
          </a:prstGeom>
          <a:noFill/>
        </p:spPr>
        <p:txBody>
          <a:bodyPr wrap="none" rtlCol="0">
            <a:spAutoFit/>
          </a:bodyPr>
          <a:lstStyle/>
          <a:p>
            <a:pPr algn="ctr"/>
            <a:r>
              <a:rPr lang="en-US" sz="1400" b="1" dirty="0">
                <a:latin typeface="Calibri "/>
                <a:cs typeface="Arial" panose="020B0604020202020204" pitchFamily="34" charset="0"/>
              </a:rPr>
              <a:t>Vinod Vaya</a:t>
            </a:r>
          </a:p>
        </p:txBody>
      </p:sp>
      <p:sp>
        <p:nvSpPr>
          <p:cNvPr id="5" name="Rectangle 4"/>
          <p:cNvSpPr/>
          <p:nvPr/>
        </p:nvSpPr>
        <p:spPr>
          <a:xfrm>
            <a:off x="2091280" y="1250872"/>
            <a:ext cx="7535961" cy="2246769"/>
          </a:xfrm>
          <a:prstGeom prst="rect">
            <a:avLst/>
          </a:prstGeom>
        </p:spPr>
        <p:txBody>
          <a:bodyPr wrap="square">
            <a:spAutoFit/>
          </a:bodyPr>
          <a:lstStyle/>
          <a:p>
            <a:r>
              <a:rPr lang="en-US" sz="1400" dirty="0">
                <a:latin typeface="Calibri "/>
                <a:cs typeface="Arial" panose="020B0604020202020204" pitchFamily="34" charset="0"/>
              </a:rPr>
              <a:t>More than 21 years of rich experience in Investment advisory, Product Development and Portfolio Management.</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Working with Anand Rathi since 2007 across Portfolio Management and Private Client Group Equity Advisory.</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Started Career with “</a:t>
            </a:r>
            <a:r>
              <a:rPr lang="en-US" sz="1400" dirty="0" err="1">
                <a:latin typeface="Calibri "/>
                <a:cs typeface="Arial" panose="020B0604020202020204" pitchFamily="34" charset="0"/>
              </a:rPr>
              <a:t>Kotak</a:t>
            </a:r>
            <a:r>
              <a:rPr lang="en-US" sz="1400" dirty="0">
                <a:latin typeface="Calibri "/>
                <a:cs typeface="Arial" panose="020B0604020202020204" pitchFamily="34" charset="0"/>
              </a:rPr>
              <a:t> Securities Ltd” in 2005 as an Investment Advisor subsequently got into developing Equity products and running the same.</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Qualified MBA (Finance) from Mumbai University and Certified Financial Planner.</a:t>
            </a:r>
            <a:endParaRPr lang="en-US" sz="1400" dirty="0">
              <a:latin typeface="Calibri "/>
            </a:endParaRPr>
          </a:p>
        </p:txBody>
      </p:sp>
      <p:sp>
        <p:nvSpPr>
          <p:cNvPr id="6" name="Rectangle 5"/>
          <p:cNvSpPr/>
          <p:nvPr/>
        </p:nvSpPr>
        <p:spPr>
          <a:xfrm>
            <a:off x="2091280" y="4072231"/>
            <a:ext cx="7384494" cy="1384995"/>
          </a:xfrm>
          <a:prstGeom prst="rect">
            <a:avLst/>
          </a:prstGeom>
        </p:spPr>
        <p:txBody>
          <a:bodyPr wrap="square">
            <a:spAutoFit/>
          </a:bodyPr>
          <a:lstStyle/>
          <a:p>
            <a:r>
              <a:rPr lang="en-US" sz="1400" dirty="0">
                <a:latin typeface="Calibri "/>
                <a:cs typeface="Arial" panose="020B0604020202020204" pitchFamily="34" charset="0"/>
              </a:rPr>
              <a:t>More than 22 years of rich experience in Investment advisory, Portfolio Management and research.</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Worked in past with Standard Chartered Securities, </a:t>
            </a:r>
            <a:r>
              <a:rPr lang="en-US" sz="1400" dirty="0" err="1">
                <a:latin typeface="Calibri "/>
                <a:cs typeface="Arial" panose="020B0604020202020204" pitchFamily="34" charset="0"/>
              </a:rPr>
              <a:t>Religare</a:t>
            </a:r>
            <a:r>
              <a:rPr lang="en-US" sz="1400" dirty="0">
                <a:latin typeface="Calibri "/>
                <a:cs typeface="Arial" panose="020B0604020202020204" pitchFamily="34" charset="0"/>
              </a:rPr>
              <a:t> Securities, </a:t>
            </a:r>
            <a:r>
              <a:rPr lang="en-US" sz="1400" dirty="0" err="1">
                <a:latin typeface="Calibri "/>
                <a:cs typeface="Arial" panose="020B0604020202020204" pitchFamily="34" charset="0"/>
              </a:rPr>
              <a:t>Enam</a:t>
            </a:r>
            <a:r>
              <a:rPr lang="en-US" sz="1400" dirty="0">
                <a:latin typeface="Calibri "/>
                <a:cs typeface="Arial" panose="020B0604020202020204" pitchFamily="34" charset="0"/>
              </a:rPr>
              <a:t> Securities.</a:t>
            </a:r>
          </a:p>
          <a:p>
            <a:r>
              <a:rPr lang="en-US" sz="1400" dirty="0">
                <a:latin typeface="Calibri "/>
                <a:cs typeface="Arial" panose="020B0604020202020204" pitchFamily="34" charset="0"/>
              </a:rPr>
              <a:t> </a:t>
            </a:r>
          </a:p>
          <a:p>
            <a:r>
              <a:rPr lang="en-US" sz="1400" dirty="0">
                <a:latin typeface="Calibri "/>
                <a:cs typeface="Arial" panose="020B0604020202020204" pitchFamily="34" charset="0"/>
              </a:rPr>
              <a:t>PGDBM from Mumbai.</a:t>
            </a:r>
          </a:p>
          <a:p>
            <a:endParaRPr lang="en-US" sz="1400" dirty="0">
              <a:latin typeface="Calibri "/>
              <a:cs typeface="Arial" panose="020B0604020202020204" pitchFamily="34" charset="0"/>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3741" t="5071" r="31814" b="68708"/>
          <a:stretch/>
        </p:blipFill>
        <p:spPr>
          <a:xfrm>
            <a:off x="461349" y="1302818"/>
            <a:ext cx="1424095" cy="1715511"/>
          </a:xfrm>
          <a:prstGeom prst="rect">
            <a:avLst/>
          </a:prstGeom>
          <a:ln>
            <a:solidFill>
              <a:srgbClr val="7C5A1E"/>
            </a:solidFill>
          </a:ln>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20784" t="5130" r="23857" b="64718"/>
          <a:stretch/>
        </p:blipFill>
        <p:spPr>
          <a:xfrm>
            <a:off x="476251" y="4067175"/>
            <a:ext cx="1433512" cy="1733550"/>
          </a:xfrm>
          <a:prstGeom prst="rect">
            <a:avLst/>
          </a:prstGeom>
          <a:ln>
            <a:solidFill>
              <a:srgbClr val="7C5A1E"/>
            </a:solidFill>
          </a:ln>
        </p:spPr>
      </p:pic>
    </p:spTree>
    <p:extLst>
      <p:ext uri="{BB962C8B-B14F-4D97-AF65-F5344CB8AC3E}">
        <p14:creationId xmlns:p14="http://schemas.microsoft.com/office/powerpoint/2010/main" val="2718030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282542"/>
            <a:ext cx="5880530"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dirty="0">
                <a:solidFill>
                  <a:schemeClr val="bg1"/>
                </a:solidFill>
                <a:latin typeface="Calibri" pitchFamily="34" charset="0"/>
              </a:rPr>
              <a:t>Features</a:t>
            </a:r>
            <a:endParaRPr lang="en-US" sz="2200" b="1" kern="0" dirty="0">
              <a:solidFill>
                <a:schemeClr val="bg1"/>
              </a:solidFill>
              <a:latin typeface="Calibri" pitchFamily="34" charset="0"/>
            </a:endParaRPr>
          </a:p>
        </p:txBody>
      </p:sp>
      <p:sp>
        <p:nvSpPr>
          <p:cNvPr id="3" name="Rounded Rectangle 2"/>
          <p:cNvSpPr/>
          <p:nvPr/>
        </p:nvSpPr>
        <p:spPr bwMode="auto">
          <a:xfrm>
            <a:off x="4591050" y="4819650"/>
            <a:ext cx="4800600" cy="1676400"/>
          </a:xfrm>
          <a:prstGeom prst="roundRect">
            <a:avLst>
              <a:gd name="adj" fmla="val 18281"/>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buClr>
                <a:srgbClr val="000000"/>
              </a:buClr>
              <a:buSzPct val="100000"/>
              <a:buFont typeface="Times New Roman" pitchFamily="18" charset="0"/>
              <a:buNone/>
            </a:pPr>
            <a:endParaRPr lang="en-US" sz="1200" dirty="0">
              <a:latin typeface="Calibri" pitchFamily="34" charset="0"/>
              <a:cs typeface="Arial" charset="0"/>
            </a:endParaRPr>
          </a:p>
          <a:p>
            <a:pPr>
              <a:buClr>
                <a:srgbClr val="000000"/>
              </a:buClr>
              <a:buSzPct val="100000"/>
              <a:buFont typeface="Times New Roman" pitchFamily="18" charset="0"/>
              <a:buNone/>
            </a:pPr>
            <a:r>
              <a:rPr lang="en-US" sz="1200" dirty="0">
                <a:latin typeface="Calibri" pitchFamily="34" charset="0"/>
                <a:cs typeface="Arial" charset="0"/>
              </a:rPr>
              <a:t>AMC fees         :  2.5% </a:t>
            </a:r>
            <a:r>
              <a:rPr lang="en-US" sz="1200" dirty="0" err="1">
                <a:latin typeface="Calibri" pitchFamily="34" charset="0"/>
                <a:cs typeface="Arial" charset="0"/>
              </a:rPr>
              <a:t>p.a</a:t>
            </a:r>
            <a:r>
              <a:rPr lang="en-US" sz="1200" dirty="0">
                <a:latin typeface="Calibri" pitchFamily="34" charset="0"/>
                <a:cs typeface="Arial" charset="0"/>
              </a:rPr>
              <a:t> (Charged Pro-rata at end of each quarter)</a:t>
            </a:r>
          </a:p>
          <a:p>
            <a:pPr>
              <a:buClr>
                <a:srgbClr val="000000"/>
              </a:buClr>
              <a:buSzPct val="100000"/>
              <a:buFont typeface="Times New Roman" pitchFamily="18" charset="0"/>
              <a:buNone/>
            </a:pPr>
            <a:r>
              <a:rPr lang="en-US" sz="1200" dirty="0">
                <a:latin typeface="Calibri" pitchFamily="34" charset="0"/>
                <a:cs typeface="Arial" charset="0"/>
              </a:rPr>
              <a:t>Brokerage        :  0.10% on Equity delivery transaction</a:t>
            </a:r>
          </a:p>
          <a:p>
            <a:pPr>
              <a:buClr>
                <a:srgbClr val="000000"/>
              </a:buClr>
              <a:buSzPct val="100000"/>
              <a:buFont typeface="Times New Roman" pitchFamily="18" charset="0"/>
              <a:buNone/>
            </a:pPr>
            <a:r>
              <a:rPr lang="en-US" sz="1200" dirty="0">
                <a:latin typeface="Calibri" pitchFamily="34" charset="0"/>
                <a:cs typeface="Arial" charset="0"/>
              </a:rPr>
              <a:t>Exit Load          :  2% - 1</a:t>
            </a:r>
            <a:r>
              <a:rPr lang="en-US" sz="1200" baseline="30000" dirty="0">
                <a:latin typeface="Calibri" pitchFamily="34" charset="0"/>
                <a:cs typeface="Arial" charset="0"/>
              </a:rPr>
              <a:t>st</a:t>
            </a:r>
            <a:r>
              <a:rPr lang="en-US" sz="1200" dirty="0">
                <a:latin typeface="Calibri" pitchFamily="34" charset="0"/>
                <a:cs typeface="Arial" charset="0"/>
              </a:rPr>
              <a:t> Year,  1% - 2</a:t>
            </a:r>
            <a:r>
              <a:rPr lang="en-US" sz="1200" baseline="30000" dirty="0">
                <a:latin typeface="Calibri" pitchFamily="34" charset="0"/>
                <a:cs typeface="Arial" charset="0"/>
              </a:rPr>
              <a:t>nd</a:t>
            </a:r>
            <a:r>
              <a:rPr lang="en-US" sz="1200" dirty="0">
                <a:latin typeface="Calibri" pitchFamily="34" charset="0"/>
                <a:cs typeface="Arial" charset="0"/>
              </a:rPr>
              <a:t> Year,  NIL after 2</a:t>
            </a:r>
            <a:r>
              <a:rPr lang="en-US" sz="1200" baseline="30000" dirty="0">
                <a:latin typeface="Calibri" pitchFamily="34" charset="0"/>
                <a:cs typeface="Arial" charset="0"/>
              </a:rPr>
              <a:t>nd</a:t>
            </a:r>
            <a:r>
              <a:rPr lang="en-US" sz="1200" dirty="0">
                <a:latin typeface="Calibri" pitchFamily="34" charset="0"/>
                <a:cs typeface="Arial" charset="0"/>
              </a:rPr>
              <a:t> Year.</a:t>
            </a:r>
            <a:endParaRPr lang="en-US" sz="1200" dirty="0">
              <a:latin typeface="Calibri" pitchFamily="34" charset="0"/>
            </a:endParaRPr>
          </a:p>
          <a:p>
            <a:r>
              <a:rPr lang="en-US" sz="1200" dirty="0">
                <a:latin typeface="Calibri" pitchFamily="34" charset="0"/>
              </a:rPr>
              <a:t>Other Charges :  GST, Other charges levied by Exchange, Custodial  	   charges (3 bps) levied by custodian and any other 	   statutory charges.	</a:t>
            </a:r>
          </a:p>
          <a:p>
            <a:pPr>
              <a:buClr>
                <a:srgbClr val="000000"/>
              </a:buClr>
              <a:buSzPct val="100000"/>
              <a:buFont typeface="Times New Roman" pitchFamily="18" charset="0"/>
              <a:buNone/>
            </a:pPr>
            <a:endParaRPr lang="en-US" sz="1200" dirty="0">
              <a:latin typeface="Calibri" pitchFamily="34" charset="0"/>
              <a:cs typeface="Arial" charset="0"/>
            </a:endParaRPr>
          </a:p>
        </p:txBody>
      </p:sp>
      <p:sp>
        <p:nvSpPr>
          <p:cNvPr id="4" name="Rounded Rectangle 3"/>
          <p:cNvSpPr/>
          <p:nvPr/>
        </p:nvSpPr>
        <p:spPr bwMode="auto">
          <a:xfrm>
            <a:off x="628650" y="1235030"/>
            <a:ext cx="2232116" cy="3222671"/>
          </a:xfrm>
          <a:prstGeom prst="roundRect">
            <a:avLst>
              <a:gd name="adj" fmla="val 13372"/>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400" b="1" dirty="0">
                <a:latin typeface="Calibri" pitchFamily="34" charset="0"/>
                <a:cs typeface="Arial" charset="0"/>
              </a:rPr>
              <a:t>Minimum investment</a:t>
            </a:r>
            <a:endParaRPr lang="en-US" sz="1400" dirty="0">
              <a:latin typeface="Calibri" pitchFamily="34" charset="0"/>
              <a:cs typeface="Arial" charset="0"/>
            </a:endParaRPr>
          </a:p>
          <a:p>
            <a:r>
              <a:rPr lang="en-US" sz="1400" b="1" dirty="0">
                <a:latin typeface="Calibri" pitchFamily="34" charset="0"/>
                <a:cs typeface="Arial" charset="0"/>
              </a:rPr>
              <a:t>Strategy</a:t>
            </a:r>
          </a:p>
          <a:p>
            <a:r>
              <a:rPr lang="en-US" sz="1400" b="1" dirty="0">
                <a:latin typeface="Calibri" pitchFamily="34" charset="0"/>
                <a:cs typeface="Arial" charset="0"/>
              </a:rPr>
              <a:t>Allocation                  </a:t>
            </a:r>
          </a:p>
          <a:p>
            <a:endParaRPr lang="en-US" sz="1400" b="1" dirty="0">
              <a:latin typeface="Calibri" pitchFamily="34" charset="0"/>
              <a:cs typeface="Arial" charset="0"/>
            </a:endParaRPr>
          </a:p>
          <a:p>
            <a:endParaRPr lang="en-US" sz="1400" b="1" dirty="0">
              <a:latin typeface="Calibri" pitchFamily="34" charset="0"/>
              <a:cs typeface="Arial" charset="0"/>
            </a:endParaRPr>
          </a:p>
          <a:p>
            <a:r>
              <a:rPr lang="en-US" sz="1400" b="1" dirty="0">
                <a:latin typeface="Calibri" pitchFamily="34" charset="0"/>
                <a:cs typeface="Arial" charset="0"/>
              </a:rPr>
              <a:t>Investment Approach      </a:t>
            </a:r>
          </a:p>
          <a:p>
            <a:endParaRPr lang="en-GB" sz="1400" b="1" dirty="0">
              <a:latin typeface="Calibri" pitchFamily="34" charset="0"/>
              <a:cs typeface="Arial" charset="0"/>
            </a:endParaRPr>
          </a:p>
          <a:p>
            <a:endParaRPr lang="en-US" sz="1400" b="1" dirty="0">
              <a:latin typeface="Calibri" pitchFamily="34" charset="0"/>
              <a:cs typeface="Arial" charset="0"/>
            </a:endParaRPr>
          </a:p>
          <a:p>
            <a:r>
              <a:rPr lang="en-GB" sz="1400" b="1" dirty="0">
                <a:latin typeface="Calibri" pitchFamily="34" charset="0"/>
                <a:cs typeface="Arial" charset="0"/>
              </a:rPr>
              <a:t>Risk - Reward &amp; Tenure</a:t>
            </a:r>
          </a:p>
          <a:p>
            <a:endParaRPr lang="en-US" sz="1400" b="1" dirty="0">
              <a:latin typeface="Calibri" pitchFamily="34" charset="0"/>
              <a:cs typeface="Arial" charset="0"/>
            </a:endParaRPr>
          </a:p>
          <a:p>
            <a:r>
              <a:rPr lang="en-US" sz="1400" b="1" dirty="0">
                <a:latin typeface="Calibri" pitchFamily="34" charset="0"/>
                <a:cs typeface="Arial" charset="0"/>
              </a:rPr>
              <a:t>Type of instruments </a:t>
            </a:r>
          </a:p>
          <a:p>
            <a:endParaRPr lang="en-US" sz="1400" b="1" dirty="0">
              <a:latin typeface="Calibri" pitchFamily="34" charset="0"/>
              <a:cs typeface="Arial" charset="0"/>
            </a:endParaRPr>
          </a:p>
          <a:p>
            <a:endParaRPr lang="en-US" sz="1400" b="1" dirty="0">
              <a:latin typeface="Calibri" pitchFamily="34" charset="0"/>
              <a:cs typeface="Arial" charset="0"/>
            </a:endParaRPr>
          </a:p>
          <a:p>
            <a:r>
              <a:rPr lang="en-US" sz="1400" b="1" dirty="0">
                <a:latin typeface="Calibri" pitchFamily="34" charset="0"/>
                <a:cs typeface="Arial" charset="0"/>
              </a:rPr>
              <a:t>Benchmark </a:t>
            </a:r>
            <a:endParaRPr lang="en-US" sz="1400" dirty="0">
              <a:latin typeface="Calibri" pitchFamily="34" charset="0"/>
              <a:cs typeface="Arial" charset="0"/>
            </a:endParaRPr>
          </a:p>
          <a:p>
            <a:pPr>
              <a:buClr>
                <a:srgbClr val="000000"/>
              </a:buClr>
              <a:buSzPct val="100000"/>
              <a:buFont typeface="Times New Roman" pitchFamily="18" charset="0"/>
              <a:buNone/>
            </a:pPr>
            <a:endParaRPr lang="en-US" sz="1400" dirty="0">
              <a:latin typeface="Calibri" pitchFamily="34" charset="0"/>
            </a:endParaRPr>
          </a:p>
        </p:txBody>
      </p:sp>
      <p:sp>
        <p:nvSpPr>
          <p:cNvPr id="5" name="Rounded Rectangle 4"/>
          <p:cNvSpPr/>
          <p:nvPr/>
        </p:nvSpPr>
        <p:spPr bwMode="auto">
          <a:xfrm>
            <a:off x="3000777" y="1235030"/>
            <a:ext cx="6238473" cy="3222671"/>
          </a:xfrm>
          <a:prstGeom prst="roundRect">
            <a:avLst>
              <a:gd name="adj" fmla="val 9438"/>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400" dirty="0" err="1">
                <a:latin typeface="Calibri" pitchFamily="34" charset="0"/>
                <a:cs typeface="Arial" charset="0"/>
              </a:rPr>
              <a:t>Rs</a:t>
            </a:r>
            <a:r>
              <a:rPr lang="en-US" sz="1400" dirty="0">
                <a:latin typeface="Calibri" pitchFamily="34" charset="0"/>
                <a:cs typeface="Arial" charset="0"/>
              </a:rPr>
              <a:t>. 50 lakhs.</a:t>
            </a:r>
          </a:p>
          <a:p>
            <a:r>
              <a:rPr lang="en-US" sz="1400" dirty="0">
                <a:latin typeface="Calibri" pitchFamily="34" charset="0"/>
                <a:cs typeface="Arial" charset="0"/>
              </a:rPr>
              <a:t>EQUITY</a:t>
            </a:r>
          </a:p>
          <a:p>
            <a:r>
              <a:rPr lang="en-US" sz="1400" dirty="0">
                <a:latin typeface="Calibri" pitchFamily="34" charset="0"/>
                <a:cs typeface="Arial" charset="0"/>
              </a:rPr>
              <a:t>15-20 STOCKS, diversified across sectors. </a:t>
            </a:r>
            <a:r>
              <a:rPr lang="en-US" sz="1400" dirty="0" err="1">
                <a:latin typeface="Calibri" pitchFamily="34" charset="0"/>
                <a:cs typeface="Arial" charset="0"/>
              </a:rPr>
              <a:t>Multicap</a:t>
            </a:r>
            <a:r>
              <a:rPr lang="en-US" sz="1400" dirty="0">
                <a:latin typeface="Calibri" pitchFamily="34" charset="0"/>
                <a:cs typeface="Arial" charset="0"/>
              </a:rPr>
              <a:t> – Spread between Small, Mid and Large Cap</a:t>
            </a:r>
          </a:p>
          <a:p>
            <a:endParaRPr lang="en-US" sz="1400" dirty="0">
              <a:latin typeface="Calibri" pitchFamily="34" charset="0"/>
              <a:cs typeface="Arial" charset="0"/>
            </a:endParaRPr>
          </a:p>
          <a:p>
            <a:r>
              <a:rPr lang="en-US" sz="1400" dirty="0" err="1">
                <a:latin typeface="Calibri" pitchFamily="34" charset="0"/>
                <a:cs typeface="Arial" charset="0"/>
              </a:rPr>
              <a:t>Multicap</a:t>
            </a:r>
            <a:r>
              <a:rPr lang="en-US" sz="1400" dirty="0">
                <a:latin typeface="Calibri" pitchFamily="34" charset="0"/>
                <a:cs typeface="Arial" charset="0"/>
              </a:rPr>
              <a:t> Portfolio - Balanced between Value and Growth. Most of the companies have adequate analyst coverage. Most of the stocks will be part of core portfolio.</a:t>
            </a:r>
          </a:p>
          <a:p>
            <a:endParaRPr lang="en-US" sz="1400" dirty="0">
              <a:latin typeface="Calibri" pitchFamily="34" charset="0"/>
              <a:cs typeface="Arial" charset="0"/>
            </a:endParaRPr>
          </a:p>
          <a:p>
            <a:r>
              <a:rPr lang="en-US" sz="1400" dirty="0">
                <a:latin typeface="Calibri" pitchFamily="34" charset="0"/>
                <a:cs typeface="Arial" charset="0"/>
              </a:rPr>
              <a:t>Medium to High Risk.  Investment tenure 3 year plus</a:t>
            </a:r>
          </a:p>
          <a:p>
            <a:endParaRPr lang="en-US" sz="1400" dirty="0">
              <a:latin typeface="Calibri" pitchFamily="34" charset="0"/>
              <a:cs typeface="Arial" charset="0"/>
            </a:endParaRPr>
          </a:p>
          <a:p>
            <a:r>
              <a:rPr lang="en-US" sz="1400" dirty="0">
                <a:latin typeface="Calibri" pitchFamily="34" charset="0"/>
                <a:cs typeface="Arial" charset="0"/>
              </a:rPr>
              <a:t>Equity &amp; Equity Related Instruments, Fixed Income Instruments, Cash &amp; Cash Equivalent</a:t>
            </a:r>
          </a:p>
          <a:p>
            <a:endParaRPr lang="en-US" sz="1400" dirty="0">
              <a:latin typeface="Calibri" pitchFamily="34" charset="0"/>
              <a:cs typeface="Arial" charset="0"/>
            </a:endParaRPr>
          </a:p>
          <a:p>
            <a:r>
              <a:rPr lang="en-US" sz="1400" dirty="0">
                <a:latin typeface="Calibri" pitchFamily="34" charset="0"/>
                <a:cs typeface="Arial" charset="0"/>
              </a:rPr>
              <a:t> BSE 500 TRI</a:t>
            </a:r>
          </a:p>
        </p:txBody>
      </p:sp>
      <p:sp>
        <p:nvSpPr>
          <p:cNvPr id="6" name="Rounded Rectangle 5"/>
          <p:cNvSpPr/>
          <p:nvPr/>
        </p:nvSpPr>
        <p:spPr bwMode="auto">
          <a:xfrm>
            <a:off x="628650" y="4819650"/>
            <a:ext cx="3886200" cy="1676400"/>
          </a:xfrm>
          <a:prstGeom prst="roundRect">
            <a:avLst>
              <a:gd name="adj" fmla="val 18281"/>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latin typeface="Calibri" pitchFamily="34" charset="0"/>
              </a:rPr>
              <a:t>Benefits</a:t>
            </a:r>
          </a:p>
          <a:p>
            <a:pPr marL="171450" indent="-171450">
              <a:buFont typeface="Arial" panose="020B0604020202020204" pitchFamily="34" charset="0"/>
              <a:buChar char="•"/>
            </a:pPr>
            <a:r>
              <a:rPr lang="en-US" sz="1200" dirty="0">
                <a:latin typeface="Calibri" pitchFamily="34" charset="0"/>
                <a:cs typeface="Arial" charset="0"/>
              </a:rPr>
              <a:t>Dedicated Web Login for client to monitor portfolio.</a:t>
            </a:r>
          </a:p>
          <a:p>
            <a:pPr marL="171450" indent="-171450">
              <a:buFont typeface="Arial" panose="020B0604020202020204" pitchFamily="34" charset="0"/>
              <a:buChar char="•"/>
            </a:pPr>
            <a:r>
              <a:rPr lang="en-US" sz="1200" dirty="0">
                <a:latin typeface="Calibri" pitchFamily="34" charset="0"/>
                <a:cs typeface="Arial" charset="0"/>
              </a:rPr>
              <a:t>A relationship manager to cater to investment needs</a:t>
            </a:r>
          </a:p>
          <a:p>
            <a:pPr marL="171450" indent="-171450">
              <a:buFont typeface="Arial" panose="020B0604020202020204" pitchFamily="34" charset="0"/>
              <a:buChar char="•"/>
            </a:pPr>
            <a:r>
              <a:rPr lang="en-US" sz="1200" dirty="0">
                <a:latin typeface="Calibri" pitchFamily="34" charset="0"/>
                <a:cs typeface="Arial" charset="0"/>
              </a:rPr>
              <a:t>Constant monitoring of the portfolio</a:t>
            </a:r>
          </a:p>
          <a:p>
            <a:pPr marL="171450" indent="-171450">
              <a:buFont typeface="Arial" panose="020B0604020202020204" pitchFamily="34" charset="0"/>
              <a:buChar char="•"/>
            </a:pPr>
            <a:r>
              <a:rPr lang="en-US" sz="1200" dirty="0">
                <a:latin typeface="Calibri" pitchFamily="34" charset="0"/>
                <a:cs typeface="Arial" charset="0"/>
              </a:rPr>
              <a:t>Audited statement at year end for tax filing purpose.</a:t>
            </a:r>
            <a:endParaRPr lang="en-US" sz="1200" dirty="0">
              <a:latin typeface="Calibri" pitchFamily="34" charset="0"/>
            </a:endParaRPr>
          </a:p>
          <a:p>
            <a:r>
              <a:rPr lang="en-US" sz="1200" b="1" dirty="0">
                <a:latin typeface="Calibri" pitchFamily="34" charset="0"/>
              </a:rPr>
              <a:t>Support</a:t>
            </a:r>
          </a:p>
          <a:p>
            <a:pPr marL="171450" indent="-171450">
              <a:buFont typeface="Arial" panose="020B0604020202020204" pitchFamily="34" charset="0"/>
              <a:buChar char="•"/>
            </a:pPr>
            <a:r>
              <a:rPr lang="en-US" sz="1200" dirty="0">
                <a:latin typeface="Calibri" pitchFamily="34" charset="0"/>
                <a:cs typeface="Arial" charset="0"/>
              </a:rPr>
              <a:t>Back office customer service desk to address client queries</a:t>
            </a:r>
            <a:endParaRPr lang="en-US" sz="1200" dirty="0">
              <a:latin typeface="Calibri" pitchFamily="34" charset="0"/>
            </a:endParaRPr>
          </a:p>
          <a:p>
            <a:pPr marL="171450" indent="-171450">
              <a:buClr>
                <a:srgbClr val="000000"/>
              </a:buClr>
              <a:buSzPct val="100000"/>
              <a:buFont typeface="Arial" panose="020B0604020202020204" pitchFamily="34" charset="0"/>
              <a:buChar char="•"/>
            </a:pPr>
            <a:endParaRPr lang="en-US" sz="1200" dirty="0">
              <a:latin typeface="Arial Unicode MS" pitchFamily="34" charset="-128"/>
              <a:cs typeface="Arial" charset="0"/>
            </a:endParaRPr>
          </a:p>
        </p:txBody>
      </p:sp>
      <p:sp>
        <p:nvSpPr>
          <p:cNvPr id="7" name="Rounded Rectangle 6"/>
          <p:cNvSpPr/>
          <p:nvPr/>
        </p:nvSpPr>
        <p:spPr>
          <a:xfrm>
            <a:off x="4036184" y="995697"/>
            <a:ext cx="4343400" cy="381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b="1" dirty="0">
                <a:solidFill>
                  <a:schemeClr val="bg1"/>
                </a:solidFill>
                <a:latin typeface="Calibri" pitchFamily="34" charset="0"/>
              </a:rPr>
              <a:t>IMPRESS Portfolio</a:t>
            </a:r>
          </a:p>
        </p:txBody>
      </p:sp>
      <p:sp>
        <p:nvSpPr>
          <p:cNvPr id="8" name="Rounded Rectangle 7"/>
          <p:cNvSpPr/>
          <p:nvPr/>
        </p:nvSpPr>
        <p:spPr>
          <a:xfrm>
            <a:off x="4819650" y="4562475"/>
            <a:ext cx="2057400" cy="381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a:solidFill>
                  <a:schemeClr val="bg1"/>
                </a:solidFill>
                <a:latin typeface="Calibri" pitchFamily="34" charset="0"/>
              </a:rPr>
              <a:t>Fees &amp; Charges</a:t>
            </a:r>
          </a:p>
        </p:txBody>
      </p:sp>
    </p:spTree>
    <p:extLst>
      <p:ext uri="{BB962C8B-B14F-4D97-AF65-F5344CB8AC3E}">
        <p14:creationId xmlns:p14="http://schemas.microsoft.com/office/powerpoint/2010/main" val="21235827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bwMode="auto">
          <a:xfrm>
            <a:off x="647700" y="3000375"/>
            <a:ext cx="5073478" cy="1295400"/>
          </a:xfrm>
          <a:prstGeom prst="roundRect">
            <a:avLst>
              <a:gd name="adj" fmla="val 9597"/>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dirty="0">
              <a:latin typeface="Calibri "/>
              <a:cs typeface="Lucida Sans Unicode" pitchFamily="34" charset="0"/>
            </a:endParaRP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dirty="0">
                <a:latin typeface="Calibri "/>
                <a:cs typeface="Lucida Sans Unicode" pitchFamily="34" charset="0"/>
              </a:rPr>
              <a:t>PMS registered under        : Anand Rathi Advisors Ltd. </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dirty="0">
                <a:latin typeface="Calibri "/>
                <a:cs typeface="Lucida Sans Unicode" pitchFamily="34" charset="0"/>
              </a:rPr>
              <a:t>PMS Registration Number : INP000000282. </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dirty="0">
                <a:latin typeface="Calibri "/>
                <a:cs typeface="Lucida Sans Unicode" pitchFamily="34" charset="0"/>
              </a:rPr>
              <a:t>Custodian                           : Orbis Financial Corporation Ltd.</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dirty="0">
              <a:latin typeface="Calibri "/>
              <a:cs typeface="Lucida Sans Unicode" pitchFamily="34" charset="0"/>
            </a:endParaRP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dirty="0">
              <a:latin typeface="Calibri "/>
              <a:cs typeface="Lucida Sans Unicode" pitchFamily="34" charset="0"/>
            </a:endParaRPr>
          </a:p>
        </p:txBody>
      </p:sp>
      <p:sp>
        <p:nvSpPr>
          <p:cNvPr id="4" name="Rounded Rectangle 3"/>
          <p:cNvSpPr/>
          <p:nvPr/>
        </p:nvSpPr>
        <p:spPr bwMode="auto">
          <a:xfrm>
            <a:off x="647700" y="5591175"/>
            <a:ext cx="8755792" cy="914400"/>
          </a:xfrm>
          <a:prstGeom prst="roundRect">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600" b="1" dirty="0">
                <a:latin typeface="Calibri" pitchFamily="34" charset="0"/>
                <a:cs typeface="Arial" charset="0"/>
              </a:rPr>
              <a:t>OFFICIAL ADDRESS</a:t>
            </a:r>
            <a:r>
              <a:rPr lang="en-US" sz="1400" dirty="0">
                <a:latin typeface="Calibri" pitchFamily="34" charset="0"/>
              </a:rPr>
              <a:t>:  </a:t>
            </a:r>
            <a:r>
              <a:rPr lang="en-IN" sz="1400" dirty="0">
                <a:latin typeface="Calibri" pitchFamily="34" charset="0"/>
              </a:rPr>
              <a:t>10</a:t>
            </a:r>
            <a:r>
              <a:rPr lang="en-IN" sz="1400" baseline="30000" dirty="0">
                <a:latin typeface="Calibri" pitchFamily="34" charset="0"/>
              </a:rPr>
              <a:t>th</a:t>
            </a:r>
            <a:r>
              <a:rPr lang="en-IN" sz="1400" dirty="0">
                <a:latin typeface="Calibri" pitchFamily="34" charset="0"/>
              </a:rPr>
              <a:t> Floor, Express Zone - A Wing, Western Express Highway, </a:t>
            </a:r>
            <a:r>
              <a:rPr lang="en-IN" sz="1400" dirty="0" err="1">
                <a:latin typeface="Calibri" pitchFamily="34" charset="0"/>
              </a:rPr>
              <a:t>Malad</a:t>
            </a:r>
            <a:r>
              <a:rPr lang="en-IN" sz="1400" dirty="0">
                <a:latin typeface="Calibri" pitchFamily="34" charset="0"/>
              </a:rPr>
              <a:t> (East),</a:t>
            </a:r>
          </a:p>
          <a:p>
            <a:r>
              <a:rPr lang="en-IN" sz="1400" dirty="0">
                <a:latin typeface="Calibri" pitchFamily="34" charset="0"/>
              </a:rPr>
              <a:t>	                    Mumbai - 400063, India </a:t>
            </a:r>
            <a:endParaRPr lang="en-US" sz="1400" dirty="0">
              <a:latin typeface="Calibri" pitchFamily="34" charset="0"/>
            </a:endParaRPr>
          </a:p>
          <a:p>
            <a:r>
              <a:rPr lang="en-US" sz="1600" b="1" dirty="0">
                <a:latin typeface="Calibri" pitchFamily="34" charset="0"/>
                <a:cs typeface="Arial" charset="0"/>
              </a:rPr>
              <a:t>BOARD LINE            :</a:t>
            </a:r>
            <a:r>
              <a:rPr lang="en-US" sz="1600" dirty="0">
                <a:latin typeface="Calibri" pitchFamily="34" charset="0"/>
                <a:cs typeface="Arial" charset="0"/>
              </a:rPr>
              <a:t> </a:t>
            </a:r>
            <a:r>
              <a:rPr lang="en-US" sz="1400" dirty="0">
                <a:latin typeface="Calibri" pitchFamily="34" charset="0"/>
              </a:rPr>
              <a:t>+91 22 6281 7000</a:t>
            </a:r>
          </a:p>
        </p:txBody>
      </p:sp>
      <p:sp>
        <p:nvSpPr>
          <p:cNvPr id="5" name="Rounded Rectangle 4"/>
          <p:cNvSpPr/>
          <p:nvPr/>
        </p:nvSpPr>
        <p:spPr bwMode="auto">
          <a:xfrm>
            <a:off x="647700" y="1247775"/>
            <a:ext cx="8755792" cy="1447800"/>
          </a:xfrm>
          <a:prstGeom prst="roundRect">
            <a:avLst>
              <a:gd name="adj" fmla="val 11364"/>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600" dirty="0">
              <a:cs typeface="Lucida Sans Unicode" pitchFamily="34" charset="0"/>
            </a:endParaRP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600" dirty="0">
                <a:cs typeface="Lucida Sans Unicode" pitchFamily="34" charset="0"/>
              </a:rPr>
              <a:t>All Investment are subject to Market Risk. </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600" dirty="0">
                <a:cs typeface="Lucida Sans Unicode" pitchFamily="34" charset="0"/>
              </a:rPr>
              <a:t>Please read the risk factors before investing in the same.</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600" dirty="0">
                <a:cs typeface="Lucida Sans Unicode" pitchFamily="34" charset="0"/>
              </a:rPr>
              <a:t>Past Performance is not necessarily indicative of likely future performance</a:t>
            </a:r>
            <a:endParaRPr lang="en-US" sz="1600" dirty="0"/>
          </a:p>
        </p:txBody>
      </p:sp>
      <p:sp>
        <p:nvSpPr>
          <p:cNvPr id="6" name="Rounded Rectangle 5"/>
          <p:cNvSpPr/>
          <p:nvPr/>
        </p:nvSpPr>
        <p:spPr>
          <a:xfrm>
            <a:off x="800100" y="1019175"/>
            <a:ext cx="2057400" cy="381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a:solidFill>
                  <a:schemeClr val="bg1"/>
                </a:solidFill>
                <a:latin typeface="Calibri" pitchFamily="34" charset="0"/>
              </a:rPr>
              <a:t>Specific Disclaimer</a:t>
            </a:r>
          </a:p>
        </p:txBody>
      </p:sp>
      <p:sp>
        <p:nvSpPr>
          <p:cNvPr id="7" name="Rounded Rectangle 6"/>
          <p:cNvSpPr/>
          <p:nvPr/>
        </p:nvSpPr>
        <p:spPr>
          <a:xfrm>
            <a:off x="800100" y="2771775"/>
            <a:ext cx="2133600" cy="381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a:solidFill>
                  <a:schemeClr val="bg1"/>
                </a:solidFill>
                <a:latin typeface="Calibri" pitchFamily="34" charset="0"/>
              </a:rPr>
              <a:t>Registration Details</a:t>
            </a:r>
          </a:p>
        </p:txBody>
      </p:sp>
      <p:sp>
        <p:nvSpPr>
          <p:cNvPr id="12" name="Rounded Rectangle 11"/>
          <p:cNvSpPr/>
          <p:nvPr/>
        </p:nvSpPr>
        <p:spPr bwMode="auto">
          <a:xfrm>
            <a:off x="635343" y="4574449"/>
            <a:ext cx="2286000" cy="867770"/>
          </a:xfrm>
          <a:prstGeom prst="roundRect">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200" dirty="0">
              <a:latin typeface="Calibri" pitchFamily="34" charset="0"/>
              <a:cs typeface="Arial" charset="0"/>
            </a:endParaRPr>
          </a:p>
          <a:p>
            <a:r>
              <a:rPr lang="en-US" sz="1200" b="1" dirty="0">
                <a:latin typeface="Calibri" pitchFamily="34" charset="0"/>
                <a:cs typeface="Arial" charset="0"/>
              </a:rPr>
              <a:t>Name     :  </a:t>
            </a:r>
            <a:r>
              <a:rPr lang="en-US" sz="1200" dirty="0">
                <a:latin typeface="Calibri" pitchFamily="34" charset="0"/>
                <a:cs typeface="Arial" charset="0"/>
              </a:rPr>
              <a:t>Vinod Vaya</a:t>
            </a:r>
          </a:p>
          <a:p>
            <a:r>
              <a:rPr lang="en-US" sz="1200" b="1" dirty="0">
                <a:latin typeface="Calibri" pitchFamily="34" charset="0"/>
                <a:cs typeface="Arial" charset="0"/>
              </a:rPr>
              <a:t>Tel           :  </a:t>
            </a:r>
            <a:r>
              <a:rPr lang="en-US" sz="1200" dirty="0">
                <a:latin typeface="Calibri" pitchFamily="34" charset="0"/>
                <a:cs typeface="Arial" charset="0"/>
              </a:rPr>
              <a:t>022 - 6281 3851</a:t>
            </a:r>
          </a:p>
          <a:p>
            <a:r>
              <a:rPr lang="en-US" sz="1200" b="1" dirty="0">
                <a:latin typeface="Calibri" pitchFamily="34" charset="0"/>
                <a:cs typeface="Arial" charset="0"/>
              </a:rPr>
              <a:t>Email ID :  </a:t>
            </a:r>
            <a:r>
              <a:rPr lang="en-US" sz="1200" dirty="0">
                <a:latin typeface="Calibri" pitchFamily="34" charset="0"/>
                <a:cs typeface="Arial" charset="0"/>
              </a:rPr>
              <a:t>vinodvaya@rathi.com</a:t>
            </a:r>
            <a:endParaRPr lang="en-US" sz="1200" kern="0" dirty="0">
              <a:latin typeface="Calibri" pitchFamily="34" charset="0"/>
              <a:cs typeface="Arial" charset="0"/>
            </a:endParaRPr>
          </a:p>
        </p:txBody>
      </p:sp>
      <p:sp>
        <p:nvSpPr>
          <p:cNvPr id="13" name="Rounded Rectangle 12"/>
          <p:cNvSpPr/>
          <p:nvPr/>
        </p:nvSpPr>
        <p:spPr>
          <a:xfrm>
            <a:off x="684770" y="4429431"/>
            <a:ext cx="1782464" cy="33595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latin typeface="Calibri" pitchFamily="34" charset="0"/>
              </a:rPr>
              <a:t>Product Support</a:t>
            </a:r>
          </a:p>
        </p:txBody>
      </p:sp>
      <p:sp>
        <p:nvSpPr>
          <p:cNvPr id="14" name="Rounded Rectangle 13"/>
          <p:cNvSpPr/>
          <p:nvPr/>
        </p:nvSpPr>
        <p:spPr bwMode="auto">
          <a:xfrm>
            <a:off x="2974887" y="4574449"/>
            <a:ext cx="2746291" cy="867770"/>
          </a:xfrm>
          <a:prstGeom prst="roundRect">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200" dirty="0">
              <a:latin typeface="Calibri" pitchFamily="34" charset="0"/>
              <a:cs typeface="Arial" charset="0"/>
            </a:endParaRPr>
          </a:p>
          <a:p>
            <a:r>
              <a:rPr lang="en-US" sz="1200" b="1" dirty="0">
                <a:latin typeface="Calibri" pitchFamily="34" charset="0"/>
                <a:cs typeface="Arial" charset="0"/>
              </a:rPr>
              <a:t>Name     :   Namita Thakur</a:t>
            </a:r>
            <a:r>
              <a:rPr lang="en-US" sz="1200" dirty="0">
                <a:latin typeface="Calibri" pitchFamily="34" charset="0"/>
                <a:cs typeface="Arial" charset="0"/>
              </a:rPr>
              <a:t> / Mitali  </a:t>
            </a:r>
          </a:p>
          <a:p>
            <a:r>
              <a:rPr lang="en-US" sz="1200" b="1" dirty="0">
                <a:latin typeface="Calibri" pitchFamily="34" charset="0"/>
                <a:cs typeface="Arial" charset="0"/>
              </a:rPr>
              <a:t>Tel           :  </a:t>
            </a:r>
            <a:r>
              <a:rPr lang="en-US" sz="1200" dirty="0">
                <a:latin typeface="Calibri" pitchFamily="34" charset="0"/>
                <a:cs typeface="Arial" charset="0"/>
              </a:rPr>
              <a:t>022 – 6281 1577</a:t>
            </a:r>
          </a:p>
          <a:p>
            <a:r>
              <a:rPr lang="en-US" sz="1200" b="1" dirty="0">
                <a:latin typeface="Calibri" pitchFamily="34" charset="0"/>
                <a:cs typeface="Arial" charset="0"/>
              </a:rPr>
              <a:t>Email ID :  </a:t>
            </a:r>
            <a:r>
              <a:rPr lang="en-US" sz="1200" dirty="0">
                <a:latin typeface="Calibri" pitchFamily="34" charset="0"/>
                <a:cs typeface="Arial" charset="0"/>
              </a:rPr>
              <a:t>pmsdesk@rathi.com</a:t>
            </a:r>
          </a:p>
        </p:txBody>
      </p:sp>
      <p:sp>
        <p:nvSpPr>
          <p:cNvPr id="15" name="Rounded Rectangle 14"/>
          <p:cNvSpPr/>
          <p:nvPr/>
        </p:nvSpPr>
        <p:spPr>
          <a:xfrm>
            <a:off x="3052489" y="4429431"/>
            <a:ext cx="2087922" cy="33595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Calibri" pitchFamily="34" charset="0"/>
              </a:rPr>
              <a:t>Back Office Support</a:t>
            </a:r>
          </a:p>
        </p:txBody>
      </p:sp>
      <p:sp>
        <p:nvSpPr>
          <p:cNvPr id="16" name="Rounded Rectangle 15"/>
          <p:cNvSpPr/>
          <p:nvPr/>
        </p:nvSpPr>
        <p:spPr bwMode="auto">
          <a:xfrm>
            <a:off x="5774722" y="4591989"/>
            <a:ext cx="3628770" cy="867770"/>
          </a:xfrm>
          <a:prstGeom prst="roundRect">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200" dirty="0">
              <a:latin typeface="Calibri" pitchFamily="34" charset="0"/>
              <a:cs typeface="Arial" charset="0"/>
            </a:endParaRPr>
          </a:p>
          <a:p>
            <a:r>
              <a:rPr lang="en-US" sz="1200" b="1" dirty="0">
                <a:latin typeface="Calibri" pitchFamily="34" charset="0"/>
                <a:cs typeface="Arial" charset="0"/>
              </a:rPr>
              <a:t>Visit Our Website: </a:t>
            </a:r>
            <a:r>
              <a:rPr lang="en-US" sz="1200" dirty="0">
                <a:solidFill>
                  <a:schemeClr val="tx1">
                    <a:lumMod val="95000"/>
                    <a:lumOff val="5000"/>
                  </a:schemeClr>
                </a:solidFill>
                <a:latin typeface="Calibri" pitchFamily="34" charset="0"/>
                <a:cs typeface="Arial" charset="0"/>
                <a:hlinkClick r:id="rId2"/>
              </a:rPr>
              <a:t>https://www.anandrathipms.com</a:t>
            </a:r>
            <a:endParaRPr lang="en-US" sz="1200" dirty="0">
              <a:solidFill>
                <a:schemeClr val="tx1">
                  <a:lumMod val="95000"/>
                  <a:lumOff val="5000"/>
                </a:schemeClr>
              </a:solidFill>
              <a:latin typeface="Calibri" pitchFamily="34" charset="0"/>
              <a:cs typeface="Arial" charset="0"/>
            </a:endParaRPr>
          </a:p>
          <a:p>
            <a:r>
              <a:rPr lang="en-US" sz="1200" b="1" kern="0" dirty="0">
                <a:latin typeface="Calibri" pitchFamily="34" charset="0"/>
                <a:cs typeface="Arial" charset="0"/>
              </a:rPr>
              <a:t>Click here for</a:t>
            </a:r>
            <a:r>
              <a:rPr lang="en-US" sz="1200" kern="0" dirty="0">
                <a:latin typeface="Calibri" pitchFamily="34" charset="0"/>
                <a:cs typeface="Arial" charset="0"/>
              </a:rPr>
              <a:t> </a:t>
            </a:r>
            <a:r>
              <a:rPr lang="en-IN" sz="1200" dirty="0">
                <a:hlinkClick r:id="rId3" tooltip="https://www.anandrathipms.com/pdf/PMS-Addition%20of%20Schmeme%20DD%20to%20SEBI_New.pdf"/>
              </a:rPr>
              <a:t>Disclosure Document</a:t>
            </a:r>
            <a:endParaRPr lang="en-US" sz="1000" dirty="0">
              <a:solidFill>
                <a:srgbClr val="BD9B60"/>
              </a:solidFill>
              <a:latin typeface="Calibri" pitchFamily="34" charset="0"/>
              <a:cs typeface="Arial" charset="0"/>
            </a:endParaRPr>
          </a:p>
        </p:txBody>
      </p:sp>
      <p:sp>
        <p:nvSpPr>
          <p:cNvPr id="17" name="Rounded Rectangle 16"/>
          <p:cNvSpPr/>
          <p:nvPr/>
        </p:nvSpPr>
        <p:spPr>
          <a:xfrm>
            <a:off x="5836877" y="4429430"/>
            <a:ext cx="2182658" cy="335951"/>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latin typeface="Calibri" pitchFamily="34" charset="0"/>
              </a:rPr>
              <a:t>More Information</a:t>
            </a:r>
          </a:p>
        </p:txBody>
      </p:sp>
      <p:sp>
        <p:nvSpPr>
          <p:cNvPr id="18" name="Rounded Rectangle 17"/>
          <p:cNvSpPr/>
          <p:nvPr/>
        </p:nvSpPr>
        <p:spPr bwMode="auto">
          <a:xfrm>
            <a:off x="5873578" y="2934333"/>
            <a:ext cx="3529914" cy="1361441"/>
          </a:xfrm>
          <a:prstGeom prst="roundRect">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200" dirty="0">
              <a:latin typeface="Calibri" pitchFamily="34" charset="0"/>
              <a:cs typeface="Arial" charset="0"/>
            </a:endParaRPr>
          </a:p>
          <a:p>
            <a:r>
              <a:rPr lang="en-US" sz="1400" b="1" dirty="0">
                <a:latin typeface="Calibri" pitchFamily="34" charset="0"/>
                <a:cs typeface="Arial" charset="0"/>
              </a:rPr>
              <a:t>To invest directly into our PMS, please:</a:t>
            </a:r>
          </a:p>
          <a:p>
            <a:r>
              <a:rPr lang="en-US" sz="1300" b="1" dirty="0">
                <a:latin typeface="Calibri" pitchFamily="34" charset="0"/>
                <a:cs typeface="Arial" charset="0"/>
              </a:rPr>
              <a:t>Mail:</a:t>
            </a:r>
            <a:r>
              <a:rPr lang="en-US" sz="1300" dirty="0">
                <a:latin typeface="Calibri" pitchFamily="34" charset="0"/>
                <a:cs typeface="Arial" charset="0"/>
              </a:rPr>
              <a:t> </a:t>
            </a:r>
            <a:r>
              <a:rPr lang="en-US" sz="1300" dirty="0">
                <a:latin typeface="Calibri" pitchFamily="34" charset="0"/>
                <a:cs typeface="Arial" charset="0"/>
                <a:hlinkClick r:id="rId4"/>
              </a:rPr>
              <a:t>pmsdesk@rathi.com</a:t>
            </a:r>
            <a:endParaRPr lang="en-US" sz="1300" dirty="0">
              <a:latin typeface="Calibri" pitchFamily="34" charset="0"/>
              <a:cs typeface="Arial" charset="0"/>
            </a:endParaRPr>
          </a:p>
          <a:p>
            <a:r>
              <a:rPr lang="en-US" sz="1300" b="1" dirty="0">
                <a:latin typeface="Calibri" pitchFamily="34" charset="0"/>
                <a:cs typeface="Arial" charset="0"/>
              </a:rPr>
              <a:t>Contact:</a:t>
            </a:r>
            <a:r>
              <a:rPr lang="en-US" sz="1300" dirty="0">
                <a:latin typeface="Calibri" pitchFamily="34" charset="0"/>
                <a:cs typeface="Arial" charset="0"/>
              </a:rPr>
              <a:t> 022-62813851, 52</a:t>
            </a:r>
          </a:p>
          <a:p>
            <a:r>
              <a:rPr lang="en-US" sz="1300" b="1" dirty="0">
                <a:latin typeface="Calibri" pitchFamily="34" charset="0"/>
                <a:cs typeface="Arial" charset="0"/>
              </a:rPr>
              <a:t>Or click here: </a:t>
            </a:r>
            <a:r>
              <a:rPr lang="en-US" sz="1200" dirty="0">
                <a:latin typeface="Calibri" pitchFamily="34" charset="0"/>
                <a:cs typeface="Arial" charset="0"/>
                <a:hlinkClick r:id="rId5"/>
              </a:rPr>
              <a:t>https://www.anandrathipms.com/contact-us.php</a:t>
            </a:r>
            <a:r>
              <a:rPr lang="en-US" sz="1200" dirty="0">
                <a:latin typeface="Calibri" pitchFamily="34" charset="0"/>
                <a:cs typeface="Arial" charset="0"/>
              </a:rPr>
              <a:t> </a:t>
            </a:r>
            <a:endParaRPr lang="en-US" sz="1100" dirty="0">
              <a:latin typeface="Calibri" pitchFamily="34" charset="0"/>
              <a:cs typeface="Arial" charset="0"/>
            </a:endParaRPr>
          </a:p>
        </p:txBody>
      </p:sp>
      <p:sp>
        <p:nvSpPr>
          <p:cNvPr id="19" name="Rounded Rectangle 18"/>
          <p:cNvSpPr/>
          <p:nvPr/>
        </p:nvSpPr>
        <p:spPr>
          <a:xfrm>
            <a:off x="5935733" y="2771775"/>
            <a:ext cx="2182658" cy="335951"/>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latin typeface="Calibri" pitchFamily="34" charset="0"/>
              </a:rPr>
              <a:t>Direct On-Boarding</a:t>
            </a:r>
          </a:p>
        </p:txBody>
      </p:sp>
    </p:spTree>
    <p:extLst>
      <p:ext uri="{BB962C8B-B14F-4D97-AF65-F5344CB8AC3E}">
        <p14:creationId xmlns:p14="http://schemas.microsoft.com/office/powerpoint/2010/main" val="1871604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
        <p:nvSpPr>
          <p:cNvPr id="2" name="Title 1"/>
          <p:cNvSpPr>
            <a:spLocks noGrp="1"/>
          </p:cNvSpPr>
          <p:nvPr>
            <p:ph type="ctrTitle"/>
          </p:nvPr>
        </p:nvSpPr>
        <p:spPr>
          <a:xfrm>
            <a:off x="3643956" y="774394"/>
            <a:ext cx="2618088" cy="393399"/>
          </a:xfrm>
        </p:spPr>
        <p:txBody>
          <a:bodyPr>
            <a:noAutofit/>
          </a:bodyPr>
          <a:lstStyle/>
          <a:p>
            <a:pPr algn="l"/>
            <a:r>
              <a:rPr lang="en-IN" sz="4000" b="1" dirty="0">
                <a:solidFill>
                  <a:srgbClr val="7C5A1D"/>
                </a:solidFill>
              </a:rPr>
              <a:t>THANK YOU</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972" y="1713324"/>
            <a:ext cx="2919984" cy="914400"/>
          </a:xfrm>
          <a:prstGeom prst="rect">
            <a:avLst/>
          </a:prstGeom>
        </p:spPr>
      </p:pic>
      <p:sp>
        <p:nvSpPr>
          <p:cNvPr id="5" name="Rectangle 4"/>
          <p:cNvSpPr/>
          <p:nvPr/>
        </p:nvSpPr>
        <p:spPr>
          <a:xfrm>
            <a:off x="483973" y="4087656"/>
            <a:ext cx="8938054" cy="2492990"/>
          </a:xfrm>
          <a:prstGeom prst="rect">
            <a:avLst/>
          </a:prstGeom>
        </p:spPr>
        <p:txBody>
          <a:bodyPr wrap="square">
            <a:spAutoFit/>
          </a:bodyPr>
          <a:lstStyle/>
          <a:p>
            <a:pPr algn="just"/>
            <a:r>
              <a:rPr lang="en-IN" sz="1200" dirty="0">
                <a:solidFill>
                  <a:schemeClr val="bg1"/>
                </a:solidFill>
              </a:rPr>
              <a:t>Disclaimer:-This presentation has been issued by </a:t>
            </a:r>
            <a:r>
              <a:rPr lang="en-IN" sz="1200" dirty="0" err="1">
                <a:solidFill>
                  <a:schemeClr val="bg1"/>
                </a:solidFill>
              </a:rPr>
              <a:t>Anand</a:t>
            </a:r>
            <a:r>
              <a:rPr lang="en-IN" sz="1200" dirty="0">
                <a:solidFill>
                  <a:schemeClr val="bg1"/>
                </a:solidFill>
              </a:rPr>
              <a:t> </a:t>
            </a:r>
            <a:r>
              <a:rPr lang="en-IN" sz="1200" dirty="0" err="1">
                <a:solidFill>
                  <a:schemeClr val="bg1"/>
                </a:solidFill>
              </a:rPr>
              <a:t>Rathi</a:t>
            </a:r>
            <a:r>
              <a:rPr lang="en-IN" sz="1200" dirty="0">
                <a:solidFill>
                  <a:schemeClr val="bg1"/>
                </a:solidFill>
              </a:rPr>
              <a:t> Advisors Limited (ARAL), which is regulated by SEBI. Neither the information nor any opinion expressed constitutes an offer, or an invitation to make an offer, to buy or sell any securities or any options, futures or other derivatives related to such securities ("related investments"). ARAL and its affiliates may trade for their own accounts as market maker / jobber and/or arbitrageur in any securities of this issuer(s) or in related investments, and may be on the opposite side of public orders. ARAL, its affiliates, directors, officers, and employees may have a long or short position in any securities of this issuer(s) or in related investments. ARAL or its affiliates may from time to time perform investment banking or other services for, or solicit investment banking or other business from, any entity mentioned in this report. This presentation is prepared for private circulation. It does not have regard to the specific investment objectives, financial situation and the particular needs of any specific person who may receive this report. Investors should seek financial advice regarding the appropriateness of investing in any securities or investment strategies discussed or recommended in this report and should understand that statements regarding future prospects may not be realized. Investors should note that income from such securities, if any, may fluctuate and that each security's price or value may rise or fall. Past performance is not necessarily a guide to future performance. Foreign currency rates of exchange may adversely affect the value, price or income of any security or related investment mentioned in this report.</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62044" y="1716108"/>
            <a:ext cx="2919104" cy="911616"/>
          </a:xfrm>
          <a:prstGeom prst="rect">
            <a:avLst/>
          </a:prstGeom>
        </p:spPr>
      </p:pic>
    </p:spTree>
    <p:extLst>
      <p:ext uri="{BB962C8B-B14F-4D97-AF65-F5344CB8AC3E}">
        <p14:creationId xmlns:p14="http://schemas.microsoft.com/office/powerpoint/2010/main" val="205699514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6291</TotalTime>
  <Words>2854</Words>
  <Application>Microsoft Office PowerPoint</Application>
  <PresentationFormat>A4 Paper (210x297 mm)</PresentationFormat>
  <Paragraphs>505</Paragraphs>
  <Slides>21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Arial Unicode MS</vt:lpstr>
      <vt:lpstr>Arial</vt:lpstr>
      <vt:lpstr>Calibri</vt:lpstr>
      <vt:lpstr>Calibri </vt:lpstr>
      <vt:lpstr>Calibri (Body)</vt:lpstr>
      <vt:lpstr>Calibri Light</vt:lpstr>
      <vt:lpstr>Lucida Sans Unicode</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Microsoft account</dc:creator>
  <cp:lastModifiedBy>Tejashvi Bhanjan</cp:lastModifiedBy>
  <cp:revision>668</cp:revision>
  <cp:lastPrinted>2022-01-03T06:11:58Z</cp:lastPrinted>
  <dcterms:created xsi:type="dcterms:W3CDTF">2021-04-14T16:58:35Z</dcterms:created>
  <dcterms:modified xsi:type="dcterms:W3CDTF">2026-09-03T17:31:39Z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2023-07-03T08:48:38Z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8c992cc7-c498-4831-8453-de3f4a9f1c63</vt:lpwstr>
  </property>
  <property fmtid="{D5CDD505-2E9C-101B-9397-08002B2CF9AE}" pid="7" name="MSIP_Label_defa4170-0d19-0005-0004-bc88714345d2_ActionId">
    <vt:lpwstr>b62b1709-5f8a-450d-a659-4ac0f13cc1a5</vt:lpwstr>
  </property>
  <property fmtid="{D5CDD505-2E9C-101B-9397-08002B2CF9AE}" pid="8" name="MSIP_Label_defa4170-0d19-0005-0004-bc88714345d2_ContentBits">
    <vt:lpwstr>0</vt:lpwstr>
  </property>
</Properties>
</file>